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92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த்தின் மகிழ்ச்சி நீர்தானையா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ல்லத்தில் எல்லாமே நீர்தானையா -எ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ையெல்லாம் நீர்தா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னுள்ள நாளெல்லா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கள் அனைத்தை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ிடம் ஒப்படைத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சார்பில் செயலாற்றுகி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்லாமே செய்து முடிப்ப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்டப்பகல்போல, (என்)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யை விளங்கச் செய்வ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ோக்கி அமர்ந்திருப்பேன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ய்க் காத்திருப்ப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பங்கள், ஏரிச்சல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ற்றி ஏறிந்து விட்ட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ம்பியுள்ளேன் உம்மையே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கள் செய்திடுவ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த்தில் வைத்து விட்டேன்,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ங்கள், கவலைகள் – உ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ள்ளாட விடமாட்ட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ியே நடத்திச் செல்வீர்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2026-10-24T21:03:26Z</dcterms:created>
  <dcterms:modified xsi:type="dcterms:W3CDTF">2026-10-24T21:03:26Z</dcterms:modified>
  <dc:title>துதிப் பாடல்கள் : 768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