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தற்கு ஏற்ற உத்தரவையும், இந்த மாளிகையைக் கட்டுகிற மனிதரின் நாமங்களையும் அவர்களுக்குச் சொன்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தரியுவுக்குச் சகல சமாதானமும் உண்டா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அவர்களுக்குள்ளே தலைவரான மனிதர் இன்னாரென்று எழுதி அறியப்படுத்தும்படி அவர்கள் நாமங்கள் என்னவென்றும் கேட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వక్తలైన హగ్గయియు ఇద్దో కుమారుడైన జెకర్యాయు యూదాదేశమందును యెరూషలేమునందును ఉన్న యూద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దేవుడైన యెహోవా నామ మున ప్రకట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షయల్తీయేలు కుమారుడైన జెరుబ్బా బెలును యోజాదాకు కుమారుడైన యేషూవయునులేచి యెరూషలేము లోనుండ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ను కట్టనారం భించిరి. మరియు దేవునియొక్క ప్రవక్తలు వారితోకూడ నుండి సహాయము చేయుచ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తట నది యివతల అధికారియైన తత్తెనైయును షెతర్బోజ్నయియును వారి పక్షముననున్న వారును యూదుల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ఈ మందిర మును కట్టుటకును ఈ ప్రాకారమును నిలుపుటకును ఎవరు మీకు సెలవిచ్చిర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కట్టడమును చేయిం చినవారి పేరులు మొదలౖౖెన సంగతులను మేము వారితో చెప్ప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ూదుల దేవుడు వారి పెద్దలమీద తన దృష్టియుంచినందున ఆ సంతినిగూర్చి దర్యావేషు ఎదుటికి వచ్చ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నొందు వరకు అధికారులు వారిని పని మాన్ప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ది యివతల అధికారియైన తత్తెనైయును షెతర్బో జ్నయియును, నది యివతల నుండువారి పక్షముగా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ర్సెకాయులును, రాజైన దర్యావేషునకు పంపిన ఉత్త రము న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రాజైన దర్యావేషునకు సకల క్షేమ ప్రాప్తియగ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జవైన తమకు తెలియవలసిన దేమనగా, మేము యూదా ప్రదేశములోనికి వెళ్లితివిు, అక్కడ మహాదేవునియొక్క మంది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ది; అది గొప్ప రాళ్లచేత కట్టబడినది, గోడలలో మ్రానులు వేయబడినవి మరియు ఈ పని త్వరగా జరుగ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చేతిలో వృద్ధియగ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మందిరమును కట్టుటకును ఈ ప్రాకారములను నిలుపుటకును ఎవరు మీకు సెలవిచ్చిరని మేము అక్కడనున్న పెద్ద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లో అధికారులైన వారిపేళ్లు వ్రాసి తమకు తెలియజేయుటకై వారి పేళ్లను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ఈలాగున ప్రత్యుత్తర మిచ్చిరిమేము భూమ్యాకాశముల దేవునియొక్క సేవ కులమై అనేక సంవత్సరముల క్రిం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లో నొక గొప్పరాజు కట్టించి నిలిపిన మందిరమును మరల కట్ట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 పితరులు ఆకాశమందలి దేవునికి కోపము పుట్టించినందున ఆయన వారిని కల్దీయు డైన నెబుకద్నెజరను బబ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చేతికి అప్పగించెను. అతడు ఈ మందిరమును నాశనముచేసి జనులను బబులోను దేశములోనికి చెరపట్టు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బబులోనురాజైన కోరెషు ఏలుబడిలో మొదటి సంవత్సర మందు రాజైన కోరెషు దేవుని మందిరమున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టక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ియు నెబుకద్నెజరు యెరూషలేమందున్న దేవాలయములోనుండి తీసి బబులోను పట్టణమందున్న గుడిలోనికి కొన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మందిరపు వెండి బంగారు ఉపకరణములను రాజైన కోరెషు బబులోను పట్టణపు మందిరములోనుండి తె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ాను అధికారిగా చేసిన షేష్బజ్జరు అను నతనికి అప్పగించినీవు ఈ ఉపకరణములను తీసికొని యెరూషలేము పట్ట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ుండు దేవాలయమునకు పోయి దేవుని మందిరమును దాని స్థలమందు కట్టించుమని అతనికి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ఆ షేష్బజ్జరు వచ్చి యెరూషలేములోనుండు దేవుని మందిరపు పునాదిని వేయించెను. అప్పట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టివరకు అది కట్టబడుచున్నను ఇంకను సమాప్తికాకుండ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రాజవైన తమకు అనుకూలమైతే బబులోను పట్టణమందున్న రాజుయొక్క ఖజానాలో వెదకించి, యెరూషలేములో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మందిరమును కట్టుటకు రాజైన కోరెషు నిర్ణయముచేసెనో లేదో అది తెలిసికొని, రాజవైన తమరు ఆజ్ఞ ఇచ్చి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ని గూర్చి తమ చిత్తము తెలియజేయ గోర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2026-10-20T04:36:49Z</dcterms:created>
  <dcterms:modified xsi:type="dcterms:W3CDTF">2026-10-20T04:36:49Z</dcterms:modified>
  <dc:title>ఎజ్రా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