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2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மட்டும் காத்த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ுக்கு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ேலும் காக்கும்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ுக்கு ஸ்தோத்திரம் –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 நான் எக்கால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பேன் போற்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ம் நன்றி சொல்லி மகி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பாதம் வந்து அமர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ுரல் கேட்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) பயப்படாதே என்று அவர் சொல்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க்கையை பிடித்து துணைந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லா கிருபைகள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மூகத்தில் மகிழச் செய்த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ே அவர் செய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அளவிடவே முடிய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நான் இனி நன்ற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 அந்த வார்த்தை போத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) திராணிக்கு மேல் நான் சோதிக்கப்ப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போதும் விடாமல் காத்த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ான ஈவுகள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ைப்போல் செழிக்க செய்த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ச்சல் யாவும் நினைவுக் கூ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 துருத்தியில் வைத்த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லிவமரக் கன்றுகளைப்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யத்தில் நிற்கச் செய்த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2026-11-01T04:56:55Z</dcterms:created>
  <dcterms:modified xsi:type="dcterms:W3CDTF">2026-11-01T04:56:55Z</dcterms:modified>
  <dc:title>துதிப் பாடல்கள் : 388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