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7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மட்டும் காத்த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ுக்கு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 காக்கும்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ுக்கு ஸ்தோத்திரம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 நான் எக்கால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போ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் நன்றி சொல்லி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ாதம் வந்து அம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ுரல் கேட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) பயப்படாதே என்று அவர்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ையை பிடித்து துணைந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லா கிருபைகள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மூகத்தில் மகிழச் செய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ே அவர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அளவிடவே முடி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நான் இனி நன்ற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 அந்த வார்த்தை போத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) திராணிக்கு மேல் நான் சோதிக்கப்ப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விடாமல் காத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ான ஈவுகள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ைப்போல் செழிக்க செய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ச்சல் யாவும் நினைவுக் கூ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துருத்தியில் வைத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லிவமரக் கன்றுகளைப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த்தில் நிற்கச் செய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2026-09-16T17:50:59Z</dcterms:created>
  <dcterms:modified xsi:type="dcterms:W3CDTF">2026-09-16T17:50:59Z</dcterms:modified>
  <dc:title>துதிப் பாடல்கள் : 388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