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that came to Jeremiah from the LORD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ar all of you the words of this covenant, and speak unto the men of Judah, and to the inhabitants of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ar all of you the words of this covenant, and speak unto the men of Judah, and to the inhabitants of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you unto them, Thus says the LORD God of Israel; Cursed be the man that obeys not the words of this covena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you unto them, Thus says the LORD God of Israel; Cursed be the man that obeys not the words of this covenan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I commanded your fathers in the day that I brought them forth out of the land of Egypt, from the iron furnace, saying, Obey my voice, and do them, according to all which I command you: so shall all of you be my people, and I will be your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I commanded your fathers in the day that I brought them forth out of the land of Egypt, from the iron furnace, saying, Obey my voice, and do them, according to all which I command you: so shall all of you be my people, and I will be your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ich I commanded your fathers in the day that I brought them forth out of the land of Egypt, from the iron furnace, saying, Obey my voice, and do them, according to all which I command you: so shall all of you be my people, and I will be your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perform the oath which I have sworn unto your fathers, to give them a land flowing with milk and honey, as it is this day. Then answered I, and said, So be it, O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perform the oath which I have sworn unto your fathers, to give them a land flowing with milk and honey, as it is this day. Then answered I, and said, So be it, O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I may perform the oath which I have sworn unto your fathers, to give them a land flowing with milk and honey, as it is this day. Then answered I, and said, So be it, O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LORD said unto me, Proclaim all these words in the cities of Judah, and in the streets of Jerusalem, saying, Hear all of you the words of this covenant, and do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LORD said unto me, Proclaim all these words in the cities of Judah, and in the streets of Jerusalem, saying, Hear all of you the words of this covenant, and do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LORD said unto me, Proclaim all these words in the cities of Judah, and in the streets of Jerusalem, saying, Hear all of you the words of this covenant, and do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earnestly protested unto your fathers in the day that I brought them up out of the land of Egypt, even unto this day, rising early and protesting, saying, Obey my voi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earnestly protested unto your fathers in the day that I brought them up out of the land of Egypt, even unto this day, rising early and protesting, saying, Obey my voi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I earnestly protested unto your fathers in the day that I brought them up out of the land of Egypt, even unto this day, rising early and protesting, saying, Obey my voi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y obeyed not, nor inclined their ear, but walked every one in the imagination of their evil heart: therefore I will bring upon them all the words of this covenant, which I commanded them to do: but they did them no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e, A conspiracy is found among the men of Judah, and among the inhabitants of Jerusal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aid unto me, A conspiracy is found among the men of Judah, and among the inhabitants of Jerusal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turned back to the iniquities of their forefathers, which refused to hear my words; and they went after other gods to serve them: the house of Israel and the house of Judah have broken my covenant which I made with their fathe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turned back to the iniquities of their forefathers, which refused to hear my words; and they went after other gods to serve them: the house of Israel and the house of Judah have broken my covenant which I made with their father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y are turned back to the iniquities of their forefathers, which refused to hear my words; and they went after other gods to serve them: the house of Israel and the house of Judah have broken my covenant which I made with their fathe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us says the LORD, Behold, I will bring evil upon them, which they shall not be able to escape; and though they shall cry unto me, I will not hearken unto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us says the LORD, Behold, I will bring evil upon them, which they shall not be able to escape; and though they shall cry unto me, I will not hearken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hall the cities of Judah and inhabitants of Jerusalem go, and cry unto the gods unto whom they offer incense: but they shall not save them at all in the time of their trou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hall the cities of Judah and inhabitants of Jerusalem go, and cry unto the gods unto whom they offer incense: but they shall not save them at all in the time of their trou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ccording to the number of your cities were your gods, O Judah; and according to the number of the streets of Jerusalem have all of you set up altars to that shameful thing, even altars to burn incense unto Ba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ccording to the number of your cities were your gods, O Judah; and according to the number of the streets of Jerusalem have all of you set up altars to that shameful thing, even altars to burn incense unto Ba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ccording to the number of your cities were your gods, O Judah; and according to the number of the streets of Jerusalem have all of you set up altars to that shameful thing, even altars to burn incense unto Ba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pray not you for this people, neither lift up a cry or prayer for them: for I will not hear them in the time that they cry unto me for their trou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pray not you for this people, neither lift up a cry or prayer for them: for I will not hear them in the time that they cry unto me for their troub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at has my beloved to do in mine house, seeing she has wrought lewdness with many, and the holy flesh is passed from you? when you do evil, then you rejoic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at has my beloved to do in mine house, seeing she has wrought lewdness with many, and the holy flesh is passed from you? when you do evil, then you rejoi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called your name, A green olive tree, fair, and of goodly fruit: with the noise of a great tumult he has kindled fire upon it, and the branches of it are brok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called your name, A green olive tree, fair, and of goodly fruit: with the noise of a great tumult he has kindled fire upon it, and the branches of it are brok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called your name, A green olive tree, fair, and of goodly fruit: with the noise of a great tumult he has kindled fire upon it, and the branches of it are brok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f hosts, that planted you, has pronounced evil against you, for the evil of the house of Israel and of the house of Judah, which they have done against themselves to provoke me to anger in offering incense unto Ba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f hosts, that planted you, has pronounced evil against you, for the evil of the house of Israel and of the house of Judah, which they have done against themselves to provoke me to anger in offering incense unto Ba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LORD of hosts, that planted you, has pronounced evil against you, for the evil of the house of Israel and of the house of Judah, which they have done against themselves to provoke me to anger in offering incense unto Ba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has given me knowledge of it, and I know it: then you showed me their doing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has given me knowledge of it, and I know it: then you showed me their doing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O LORD of hosts, that judge righteously, that try the reins and the heart, let me see your vengeance on them: for unto you have I revealed my ca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O LORD of hosts, that judge righteously, that try the reins and the heart, let me see your vengeance on them: for unto you have I revealed my cau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O LORD of hosts, that judge righteously, that try the reins and the heart, let me see your vengeance on them: for unto you have I revealed my cau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thus says the LORD of the men of Anathoth, that seek your life, saying, Prophesy not in the name of the LORD, that you die not by our han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refore thus says the LORD of the men of Anathoth, that seek your life, saying, Prophesy not in the name of the LORD, that you die not by our h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of hosts, Behold, I will punish them: the young men shall die by the sword; their sons and their daughters shall die by famin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of hosts, Behold, I will punish them: the young men shall die by the sword; their sons and their daughters shall die by famin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shall be no remnant of them: for I will bring evil upon the men of Anathoth, even the year of their visitat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shall be no remnant of them: for I will bring evil upon the men of Anathoth, even the year of their visit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லே எரேமியாவுக்கு உண்டா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கேட்டு யூதாவின் மனுஷருக்கும் எருசலேமின் குடிகளுக்கும் சொல்லவேண்டிய உடன்படிக்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 சத்தத்தைக் கேட்டு, நான் உங்களுக்குக் கற்பிக்கிறபடியே எல்லாக் காரியங்களையும்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ங்கள் என் ஜனமாயிருப்பீர்கள், நான் உங்கள் தே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ங்கள் பிதாக்களை இருப்புக்காளவாயாகிய எகிப்துதேசத்திலிருந்து புறப்படப்பண்ணின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ற்பித்த இந்த உடன்படிக்கையின் வார்த்தைகளைக் கேளாத மனுஷன் சபிக்கப்பட்ட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வாகிய கர்த்தர் உரைக்கிறார் என்று அவர்களுக்கு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ன்றையதினம் இருக்கிறபடி, பாலும் தேனும் ஓடுகிற தேசத்தை உங்கள் பிதாக்களுக்குக் கொடுப்பேனெ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இட்ட ஆணையை நான் திடப்படுத்தும்படி இப்படி ஆகும் என்றார்; அதற்கு நான்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ஆகக்கடவது கர்த்தா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 என்னை நோக்கி: நீ யூதாவின் பட்டணங்களிலும் எருசலேமின் வீதிகளிலு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யெல்லாம் கூறி: இந்த உடன்படிக்கையின் வார்த்தைகளை நீங்கள் கேட்டு, அவைகளி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உங்கள் பிதாக்களை எகிப்து தேசத்திலிருந்து வரப்பண்ணின நாள்முதல், இந்நாள்மட்டு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த் திடச்சாட்சியாய் என் சத்தத்தைக் கேளுங்களென்று ஏற்கனவே சாட்சி விளங்கத்தக்க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னாலும் அவர்கள் கேளாமலும், தங்கள் செவியைச் சாயாமலும் போய் அவரவர் தம்தம் பொ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கடினத்தின்படி நடந்தார்கள்; ஆதலால் நான் அவர்கள் செய்யும்படி கட்டளையிட்டது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ற்போனதுமான இந்த உடன்படிக்கையின் வார்த்தைகளையெல்லாம் அவர்களுக்குப் பலிக்க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யும் கர்த்தர் என்னை நோக்கி: யூதாவின் மனுஷருக்குள்ளும் எருசலேமின் குடிகளுக்குள்ளு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 காண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என் வார்த்தைகளைக் கேட்கமாட்டோமென்று அந்நிய தேவர்களைச் சேவிக்க அவைகளைப் பின்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டைய முன்னோர்களின் அக்கிரமங்களுக்குத் திரும்பினார்கள்; நான் தங்கள் பிதாக்களோடே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யை இஸ்ரவேல் குடும்பத்தாரும் யூதா குடும்பத்தாரும் மீ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னால் இதோ, அவர்கள் தப்பித்துக்கொள்ளமாட்டாத தீங்கை அவர்கள்மேல் வரப்பண்ணுவேன்; அப்பொழு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க் கூப்பிடுவார்கள்; நான் அவர்களைக் கேளாதிருப்பே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தா பட்டணங்களின் மனுஷரும், எருசலேமின் குடிகளும் போய்த் தாங்கள் தூபங்காட்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 நோக்கிக் கூப்பிட்டும், அவைகள் அவர்களுடைய ஆபத்துக்காலத்தில் அவர்களை இரட்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தாவே, உன் பட்டணங்களின் இலக்கமும் உன் தேவர்களின் இலக்கமும் சரி; எருசலேமுடைய வீ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மும், நீங்கள் பாகாலுக்குத் தூபங்காட்டும்படி அந்த இலச்சையான காரியத்துக்கு ஸ்தாபித்த பீட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மும் 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தலால் நீ இந்த ஜனத்துக்காக விண்ணப்பம்பண்ணவேண்டாம், அவர்களுக்காக மன்றாடவும் கெஞ்சவும்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ஆபத்தினிமித்தம் என்னை நோக்கிக் கூப்பிடுங்காலத்திலே நான் அவர்களைக் கேளா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ச்சனரோடு மகா தீவினைசெய்யும்போது, என் பிரியமானவளுக்கு என் வீட்டில் என்ன இருக்கிறது?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த்தை உன்னைவிட்டுத் தாண்டிப்போகப்பண்ணுவார்கள்; உன் பொல்லாப்பு நடக்கும்போது நீ களிகூரு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ல்ல கனி உண்டாயிருக்கிற நேர்த்தியும் பச்சையுமான ஒலிவமரமென்னும் பேரைக் கர்த்தர் உனக்கு இ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 மகா அமளியின் சத்தமாய் அதைச் சுற்றிலும் நெருப்பைக்கொளுத்துகிறார், அதின் கொ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காலுக்குத் தூபங்காட்டுகிறதினாலே எனக்குக் கோபமுண்டாக்க இஸ்ரவேல் குடும்பத்தாரும்,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ரும் தங்களுக்குக் கேடாகச் செய்த பொல்லாப்பினிமித்தம் உன்மேல் தீங்கை வர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நாட்டின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க் கர்த்தர் எனக்கு அறிவித்ததினாலே அறிந்துகொண்டேன்; அவர்களுடைய செய்கை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தெரியக்காட்டி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ரத்தை அதின் கனிகளோடுங்கூட அழித்துப்போடுவோமென்றும், அவன் ஜீவனுள்ளோருடைய தேசத்திலிராம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 இனி நினைக்கப்படாமலும்போக அவனைச் சங்கரிப்போமென்றும், எனக்கு விரோதமாய் ஆலோசனைபண்ணினார்கள்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ந்து, நான் அடிக்கப்படுவதற்குக் கொண்டுபோகப்படும் சாதுவான ஆட்டுக்குட்டியைப்போ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னைகளின் கர்த்தாவே, உள்ளிந்திரியங்களையும் இருதயத்தையும் சோதித்தறிகிற நீதியுள்ள நியாயாதி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அவர்களுக்கு நீதியைச்சரிக்கட்டுகிறதப் பார்ப்பேனாக; என் வழக்கை உமக்கு வெளிப்படு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தலால் நீ எங்கள் கையினாலே சாகாதபடிக்குக் கர்த்தருடைய நாமத்தினாலே தீர்க்கதரிசனம் சொல்ல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உன் பிராணனை வாங்கத்தேடுகிற ஆனதோத்தின் மனுஷரைக்குறித்துக்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இதினிமித்தம் உங்களை விசாரிப்பேன்; இளவயதுள்ளவர்கள் பட்டயத்தாலே சாவார்கள்; அவர்கள்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மாரத்திகளும் பஞ்சத்தாலே சா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ல் மீதியாய் இருப்பவர்களில்லை; நான் ஆனதோத்தின் மனுஷரை விசாரிக்கும் வருஷத்திலே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த்தை வரப்பண்ணுவேனெ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1]]></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2026-09-16T23:55:04Z</dcterms:created>
  <dcterms:modified xsi:type="dcterms:W3CDTF">2026-09-16T23:55:04Z</dcterms:modified>
  <dc:title>எரேமியா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