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ave me, O God; for the waters are come in unto my so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ink in deep mire, where there is no standing: I am come into deep waters, where the floods overflow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ink in deep mire, where there is no standing: I am come into deep waters, where the floods overflow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am weary of my crying: my throat is dried: mine eyes fail while I wait for my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am weary of my crying: my throat is dried: mine eyes fail while I wait for my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hat hate me without a cause are more than the hairs of mine head: they that would destroy me, being mine enemies wrongfully, are mighty: then I restored that which I took not aw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God, you know my foolishness; and my sins are not hid from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t them that wait on you, O Lord GOD of hosts, be ashamed for my sake: let not those that seek you be confounded for my sake, O God of Israe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cause for your sake I have borne reproach; shame has covered my fa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am become a stranger unto my brethren, and an foreigner unto my mother's childr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 zeal of yours house has eaten me up; and the reproaches of them that reproached you are fallen upon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the zeal of yours house has eaten me up; and the reproaches of them that reproached you are fallen upon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I wept, and chastened my soul with fasting, that was to my reproac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made sackcloth also my garment; and I became a proverb to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that sit in the gate speak against me; and I was the song of the drunkard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that sit in the gate speak against me; and I was the song of the drunkard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as for me, my prayer is unto you, O LORD, in an acceptable time: O God, in the multitude of your mercy hear me, in the truth of your salvati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as for me, my prayer is unto you, O LORD, in an acceptable time: O God, in the multitude of your mercy hear me, in the truth of your salva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out of the mire, and let me not sink: let me be delivered from them that hate me, and out of the deep wat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out of the mire, and let me not sink: let me be delivered from them that hate me, and out of the deep water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not the flood of waters overflow me, neither let the deep swallow me up, and let not the pit shut her mouth upon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not the flood of waters overflow me, neither let the deep swallow me up, and let not the pit shut her mouth upon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ar me, O LORD; for your loving kindness is good: turn unto me according to the multitude of your tender merci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ar me, O LORD; for your loving kindness is good: turn unto me according to the multitude of your tender merci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de not your face from your servant; for I am in trouble: hear me speedil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de not your face from your servant; for I am in trouble: hear me speedil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Draw nigh unto my soul, and redeem it: deliver me because of mine enemi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Draw nigh unto my soul, and redeem it: deliver me because of mine enemi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have known my reproach, and my shame, and my dishonour: mine adversaries are all before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 have known my reproach, and my shame, and my dishonour: mine adversaries are all before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proach has broken my heart; and I am full of heaviness: and I looked for some to take pity, but there was none; and for comforters, but I found non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proach has broken my heart; and I am full of heaviness: and I looked for some to take pity, but there was none; and for comforters, but I found non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ve me also gall for my food; and in my thirst they gave me vinegar to drink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et their table become a snare before them: and that which should have been for their welfare, let it become a trap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Let their eyes be darkened, that they see not; and make their loins continually to shak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Pour out yours indignation upon them, and let your wrathful anger take hold of the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Let their habitation be desolate; and let none dwell in their tent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ey persecute him whom you have smitten; and they talk to the grief of those whom you have wounde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dd iniquity unto their iniquity: and let them not come into your righteousnes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dd iniquity unto their iniquity: and let them not come into your righteousnes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be blotted out of the book of the living, and not be written with the righteou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be blotted out of the book of the living, and not be written with the righteou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am poor and sorrowful: let your salvation, O God, set me up on high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will praise the name of God with a song, and will magnify him with thanksgiving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is also shall please the LORD better than an ox or bullock that has horns and hoof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humble shall see this, and be glad: and your heart shall live that seek Go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the LORD hears the poor, and despises not his prisoner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Let the heaven and earth praise him, the seas, and every thing that moves therei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God will save Zion, and will build the cities of Judah: that they may dwell there, and have it in possession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God will save Zion, and will build the cities of Judah: that they may dwell there, and have it in possession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eed also of his servants shall inherit it: and they that love his name shall dwell therein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eed also of his servants shall inherit it: and they that love his name shall dwell there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ங்கள் என்மேல் புரண்ட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ண்கள் பூத்து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ுருக்களாகி என்னைச் சங்கரிக்கவேண்டுமென்றிருக்கிறவர்கள் பலத்திருக்கிறார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ள்ளாததை நான் கொடுக்கவேண்டியத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்டுப்போகாதிருப்பார்களாக; இஸ்ரவேலின் தேவனே, உம்மைத் தேடுகிறவர்கள்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ணமடைய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னைகள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யாத ஜலத்தினின்றும் நான் நீங்கும்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த்துக்கொள்ளாமல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ங்களின்படி என்னைக் கடாட்ச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ும் உமக்கு முன்பாக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ெட்ட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ப்படா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சிக்கிறவர்கள் அதில் வாச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2026-11-01T17:52:08Z</dcterms:created>
  <dcterms:modified xsi:type="dcterms:W3CDTF">2026-11-01T17:52:08Z</dcterms:modified>
  <dc:title>சங்கீதம்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