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ave me, O God; for the waters are come in unto my sou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sink in deep mire, where there is no standing: I am come into deep waters, where the floods overflow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sink in deep mire, where there is no standing: I am come into deep waters, where the floods overflow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am weary of my crying: my throat is dried: mine eyes fail while I wait for my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am weary of my crying: my throat is dried: mine eyes fail while I wait for my G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that hate me without a cause are more than the hairs of mine head: they that would destroy me, being mine enemies wrongfully, are mighty: then I restored that which I took not awa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that hate me without a cause are more than the hairs of mine head: they that would destroy me, being mine enemies wrongfully, are mighty: then I restored that which I took not aw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that hate me without a cause are more than the hairs of mine head: they that would destroy me, being mine enemies wrongfully, are mighty: then I restored that which I took not awa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 God, you know my foolishness; and my sins are not hid from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not them that wait on you, O Lord GOD of hosts, be ashamed for my sake: let not those that seek you be confounded for my sake, O God of Israe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not them that wait on you, O Lord GOD of hosts, be ashamed for my sake: let not those that seek you be confounded for my sake, O God of Israel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not them that wait on you, O Lord GOD of hosts, be ashamed for my sake: let not those that seek you be confounded for my sake, O God of Israel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cause for your sake I have borne reproach; shame has covered my fa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am become a stranger unto my brethren, and an foreigner unto my mother's childre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 zeal of yours house has eaten me up; and the reproaches of them that reproached you are fallen upon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 zeal of yours house has eaten me up; and the reproaches of them that reproached you are fallen upon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I wept, and chastened my soul with fasting, that was to my reproac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made sackcloth also my garment; and I became a proverb to th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that sit in the gate speak against me; and I was the song of the drunkard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that sit in the gate speak against me; and I was the song of the drunkard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as for me, my prayer is unto you, O LORD, in an acceptable time: O God, in the multitude of your mercy hear me, in the truth of your salvati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as for me, my prayer is unto you, O LORD, in an acceptable time: O God, in the multitude of your mercy hear me, in the truth of your salvati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eliver me out of the mire, and let me not sink: let me be delivered from them that hate me, and out of the deep water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eliver me out of the mire, and let me not sink: let me be delivered from them that hate me, and out of the deep water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not the flood of waters overflow me, neither let the deep swallow me up, and let not the pit shut her mouth upon 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not the flood of waters overflow me, neither let the deep swallow me up, and let not the pit shut her mouth upon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ar me, O LORD; for your loving kindness is good: turn unto me according to the multitude of your tender merci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ar me, O LORD; for your loving kindness is good: turn unto me according to the multitude of your tender mercie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de not your face from your servant; for I am in trouble: hear me speedil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de not your face from your servant; for I am in trouble: hear me speedil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Draw nigh unto my soul, and redeem it: deliver me because of mine enemi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Draw nigh unto my soul, and redeem it: deliver me because of mine enemi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 have known my reproach, and my shame, and my dishonour: mine adversaries are all before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 have known my reproach, and my shame, and my dishonour: mine adversaries are all before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proach has broken my heart; and I am full of heaviness: and I looked for some to take pity, but there was none; and for comforters, but I found non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proach has broken my heart; and I am full of heaviness: and I looked for some to take pity, but there was none; and for comforters, but I found non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y gave me also gall for my food; and in my thirst they gave me vinegar to drink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Let their table become a snare before them: and that which should have been for their welfare, let it become a trap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Let their eyes be darkened, that they see not; and make their loins continually to shak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Pour out yours indignation upon them, and let your wrathful anger take hold of them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Let their habitation be desolate; and let none dwell in their tent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ey persecute him whom you have smitten; and they talk to the grief of those whom you have wounde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dd iniquity unto their iniquity: and let them not come into your righteousnes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dd iniquity unto their iniquity: and let them not come into your righteousnes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Let them be blotted out of the book of the living, and not be written with the righteou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Let them be blotted out of the book of the living, and not be written with the righteou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I am poor and sorrowful: let your salvation, O God, set me up on high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will praise the name of God with a song, and will magnify him with thanksgiving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is also shall please the LORD better than an ox or bullock that has horns and hoofs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humble shall see this, and be glad: and your heart shall live that seek Go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For the LORD hears the poor, and despises not his prisoners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Let the heaven and earth praise him, the seas, and every thing that moves therein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For God will save Zion, and will build the cities of Judah: that they may dwell there, and have it in possession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For God will save Zion, and will build the cities of Judah: that they may dwell there, and have it in possession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seed also of his servants shall inherit it: and they that love his name shall dwell therein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seed also of his servants shall inherit it: and they that love his name shall dwell there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இரட்சியும்; வெள்ளங்கள் என் ஆத்துமாமட்டும் பெருகி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்ளங்கள் என்மேல் புரண்ட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கண்கள் பூத்து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ுருக்களாகி என்னைச் சங்கரிக்கவேண்டுமென்றிருக்கிறவர்கள் பலத்திருக்கிறார்கள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க்கொள்ளாததை நான் கொடுக்கவேண்டியத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நீர் என் புத்தியீனத்தை அறிந்திருக்கிறீர்; என் குற்றங்கள் உமக்கு மறைந்த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கப்பட்டுப்போகாதிருப்பார்களாக; இஸ்ரவேலின் தேவனே, உம்மைத் தேடுகிறவர்கள் என்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ணமடையாதிரு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நிமித்தம் நிந்தையைச் சகித்தேன்; இலச்சை என் முகத்தை மூட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ுக்கு வேற்று மனுஷனும், என் தாயின் பிள்ளைகளுக்கு அந்நியனும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வீட்டைக்குறித்து உண்டான பக்திவைராக்கியம் என்னைப் படசித்தது; உம்மை நிந்திக்கிற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ந்தனைகள் என்மேல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 வாடும்படி உபவாசித்து அழுதேன்; அதுவும் எனக்கு நிந்தையாய் முடி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ட்டை என் உடுப்பாக்கினேன்; அப்பொழுதும் அவர்களுக்கு பழமொழிய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சலில் உட்கார்ந்திருக்கிறவர்கள் எனக்கு விரோதமாய்ப் பேசுகிறார்கள்; மதுபானம்பண்ணுகிறவர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ட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யாத ஜலத்தினின்றும் நான் நீங்கும்படி 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லப்பிரவாகங்கள் என்மேல் புரளாமலும், ஆழம் என்னை விழுங்காமலும், பாதாளம் என்மேல் தன் வா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த்துக்கொள்ளாமலும்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க்கங்களின்படி என்னைக் கடாட்ச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முகத்தை உமது அடியேனுக்கு மறையாதேயும்; நான் வியாகுலப்படுகிறேன், எனக்குத் தீவிரம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 ஆத்துமாவினிடத்தில் வந்து அதை விடுதலைபண்ணும்; என் சத்துருக்களினிமித்த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ட்டு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ரீர் என் நிந்தையையும் என் வெட்கத்தையும் என் அவமானத்தையும் அறிந்திருக்கிறீர்; என் சத்துரு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ரும் உமக்கு முன்பாக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ஆகாரத்தில் கசப்புக் கலந்து கொடுத்தார்கள், என் தாகத்துக்குக் காடியைக் குடிக்கக்கொடு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ந்தி அவர்களுக்குக் கண்ணியும், அவர்களுடைய செல்வம் அவர்களுக்கு வலையுமாயி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கண்கள் காணாதபடி அந்தகாரப்படக்கடவது; அவர்கள் இடுப்புகளை எப்போதும் தள்ளாட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உக்கிரத்தை அவர்கள்மேல் ஊற்றும்; உம்முடைய கோபாக்கினி அவர்களைத் தொடர்ந்து பிடி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ாசஸ்தலம் பாழாகக்கடவது; அவர்களுடைய கூடாரங்களில் குடியில்லாமற்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ரீர் அடித்தவனை அவர்கள் துன்பப்படுத்தி, நீர் காயப்படுத்தினவர்களை நோகப் பேசு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க்கிரமத்தின்மேல் அக்கிரமத்தை அவர்கள்மேல் சுமத்தும், அவர்கள் உமது நீத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ெட்டாதிரு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புஸ்தகத்திலிருந்து அவர்கள்பேர் கிறுக்கப்பட்டுப்போவதாக; நீதிமான்கள் பேரோடே அவர்கள் பே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ப்படா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ோ சிறுமையும் துயரமுமுள்ளவன்; தேவனே, உம்முடைய இரட்சிப்பு எனக்கு உயர்ந்த அடைக்கலம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நாமத்தைப் பாட்டினால் துதித்து, அவரை ஸ்தோத்திரத்தினால் மகிமை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ம்பும் விரிகுளம்புமுள்ள காளையெருதைப்பார்க்கிலும், இதுவே கர்த்தருக்குப் பிரிய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ந்தகுணமுள்ளவர்கள் இதைக்கண்டு சந்தோஷப்படுவார்கள்; தேவனைத் தேடுகிறவர்களே, உங்கள் இருதயம் வாழ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எளியவர்களின் விண்ணப்பத்தைக் கேட்கிறார், கட்டுண்ட தம்முடையவர்களை அவர் புறக்கணிய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மும் பூமியும் சமுத்திரங்களும் அவைகளில் சஞ்சரிக்கிற யாவும் அவரைத் துதி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ஊழியக்காரரின் சந்ததியார் அதைச் சுதந்தரித்துக்கொள்வார்கள்; அவருடைய நா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சிக்கிறவர்கள் அதில் வாச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2026-09-17T05:40:41Z</dcterms:created>
  <dcterms:modified xsi:type="dcterms:W3CDTF">2026-09-17T05:40:41Z</dcterms:modified>
  <dc:title>சங்கீதம் : 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