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ன்று நான் நூற்றிருபது வயதுள்ளவன்; இனி நான் போக்கும் வரத்துமாயிருக்கக் கூடாது; இந்த யோர்தானை நீ கடந்துபோவதில்லை என்று கர்த்தர் என்னோடே சொல்லியி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ன்று நான் நூற்றிருபது வயதுள்ளவன்; இனி நான் போக்கும் வரத்துமாயிருக்கக் கூடாது; இந்த யோர்தானை நீ கடந்துபோவதில்லை என்று கர்த்தர் என்னோடே சொல்லிய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ேவனாகிய கர்த்தர்தாமே உனக்கு முன்பாகக் கடந்துபோவார், அவரே உனக்கு முன்னின்று, அந்த தேசத்தரை அழிப்பார்; நீ அவர்கள் தேசத்தைச் சுதந்தரிப்பாய்; கர்த்தர் சொன்னபடியே யோசுவா உனக்கு முன்பாகக் கடந்துபோ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ேவனாகிய கர்த்தர்தாமே உனக்கு முன்பாகக் கடந்துபோவார், அவரே உனக்கு முன்னின்று, அந்த தேசத்தரை அழிப்பார்; நீ அவர்கள் தேசத்தைச் சுதந்தரிப்பாய்; கர்த்தர் சொன்னபடியே யோசுவா உனக்கு முன்பாகக் கடந்துபோ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அழித்த எமோரியரின் ராஜாக்களாகிய சீகோனுக்கும், ஓகுக்கும், அவர்கள் தேசத்திற்கும் செய்ததுபோலவே அவர்களுக்கும் செய்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ங்களுக்கு விதித்த கட்டளைகளின்படி அவர்களுக்குச் செய்வதற்கு கர்த்தர் அவர்களை உங்களுக்கு ஒப்புக்கொடு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ங்களுக்கு விதித்த கட்டளைகளின்படி அவர்களுக்குச் செய்வதற்கு கர்த்தர் அவர்களை உங்களுக்கு ஒப்புக்கொடுப்ப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லங்கொண்டு திடமனதாயிருங்கள், அவர்களுக்குப் பயப்படவும் திகைக்கவும் வேண்டாம்; உன் தேவனாகிய, கர்த்தர்தாமே உன்னோடேகூட வருகிறார்; அவர் உன்னை விட்டு விலகுவதும் இல்லை; உன்னைக் கைவிடுவதும் இல்லை என்று 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லங்கொண்டு திடமனதாயிருங்கள், அவர்களுக்குப் பயப்படவும் திகைக்கவும் வேண்டாம்; உன் தேவனாகிய, கர்த்தர்தாமே உன்னோடேகூட வருகிறார்; அவர் உன்னை விட்டு விலகுவதும் இல்லை; உன்னைக் கைவிடுவதும் இல்லை என்று சொன்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மோசே யோசுவாவை அழைத்து, இஸ்ரவேலர் எல்லாரும் பார்த்திருக்க, அவனை நோக்கி பலங்கொண்டு திடமனதாயிரு; கர்த்தர் இவர்களுக்குக் கொடுப்பேன் என்று இவர்களுடைய பிதாக்களுக்கு ஆணையிட்ட தேசத்துக்கு நீ இந்த ஜனத்தை அழைத்துக்கொண்டுபோய், அதை இவர்கள் சுதந்தரிக்கும்படிசெய்வ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மோசே யோசுவாவை அழைத்து, இஸ்ரவேலர் எல்லாரும் பார்த்திருக்க, அவனை நோக்கி பலங்கொண்டு திடமனதாயிரு; கர்த்தர் இவர்களுக்குக் கொடுப்பேன் என்று இவர்களுடைய பிதாக்களுக்கு ஆணையிட்ட தேசத்துக்கு நீ இந்த ஜனத்தை அழைத்துக்கொண்டுபோய், அதை இவர்கள் சுதந்தரிக்கும்படிசெய்வ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மோசே யோசுவாவை அழைத்து, இஸ்ரவேலர் எல்லாரும் பார்த்திருக்க, அவனை நோக்கி பலங்கொண்டு திடமனதாயிரு; கர்த்தர் இவர்களுக்குக் கொடுப்பேன் என்று இவர்களுடைய பிதாக்களுக்கு ஆணையிட்ட தேசத்துக்கு நீ இந்த ஜனத்தை அழைத்துக்கொண்டுபோய், அதை இவர்கள் சுதந்தரிக்கும்படிசெய்வ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தாமே உனக்கு முன்பாகப் போகிறவர், அவர் உன்னோடே இருப்பார்; அவர் உன்னை விட்டு விலகுவதுமில்லை, உன்னைக் கைவிடுவதுமில்லை; நீ பயப்படவும் கலங்கவும் வேண்டா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தாமே உனக்கு முன்பாகப் போகிறவர், அவர் உன்னோடே இருப்பார்; அவர் உன்னை விட்டு விலகுவதுமில்லை, உன்னைக் கைவிடுவதுமில்லை; நீ பயப்படவும் கலங்கவும் வேண்டா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இந்த நியாயப்பிரமாணத்தை எழுதி, அதைக் கர்த்தருடைய உடன்படிக்கைப் பெட்டியைச் சுமக்கிற லேவிபுத்திரரான ஆசாரியருக்கும் இஸ்ரவேலுடைய மூப்பர் எல்லாருக்கும் ஒப்புவி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இந்த நியாயப்பிரமாணத்தை எழுதி, அதைக் கர்த்தருடைய உடன்படிக்கைப் பெட்டியைச் சுமக்கிற லேவிபுத்திரரான ஆசாரியருக்கும் இஸ்ரவேலுடைய மூப்பர் எல்லாருக்கும் ஒப்புவி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க்குக் கட்டளையிட்டது என்னவென்றால்: விடுதலையின் வருஷமாகிய ஒவ்வொரு ஏழாம் வருஷத்தின்முடிவிலே கூடாரப்பண்டிகையி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க்குக் கட்டளையிட்டது என்னவென்றால்: விடுதலையின் வருஷமாகிய ஒவ்வொரு ஏழாம் வருஷத்தின்முடிவிலே கூடாரப்பண்டிகையி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வனாகிய கர்த்தர் தெரிந்துகொள்ளும் ஸ்தானத்தில், இஸ்ரவேலர் எல்லாரும் அவருடைய சந்நிதியில் சேர்ந்துவந்திருக்கும்போது, இந்த நியாயப்பிரமாணத்தை இஸ்ரவேலர் எல்லாரும்கேட்க அவர்களுக்கு முன்பாக வாசிக்கக்கடவ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வனாகிய கர்த்தர் தெரிந்துகொள்ளும் ஸ்தானத்தில், இஸ்ரவேலர் எல்லாரும் அவருடைய சந்நிதியில் சேர்ந்துவந்திருக்கும்போது, இந்த நியாயப்பிரமாணத்தை இஸ்ரவேலர் எல்லாரும்கேட்க அவர்களுக்கு முன்பாக வாசிக்கக்கடவ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ருஷர்களும் ஸ்திரீகளும் பிள்ளைகளும் உன் வாசல்களிலிருக்கும் அந்நியர்களும் கேட்டு, கற்றுக்கொண்டு, உங்கள் தேவனாகிய கர்த்தருக்குப் பயந்து, இந்த நியாயப்பிரமாண வார்த்தைகளின்படி யெல்லாம் செய்யக் கவனமாயிருக்கும்படிக்க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ருஷர்களும் ஸ்திரீகளும் பிள்ளைகளும் உன் வாசல்களிலிருக்கும் அந்நியர்களும் கேட்டு, கற்றுக்கொண்டு, உங்கள் தேவனாகிய கர்த்தருக்குப் பயந்து, இந்த நியாயப்பிரமாண வார்த்தைகளின்படி யெல்லாம் செய்யக் கவனமாயிருக்கும்படிக்க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அறியாத அவர்கள் பிள்ளைகளும் கேட்டு, நீங்கள் யோர்தானைக் கடந்து சுதந்தரிக்கப்போகிற தேசத்தில் உயிரோடிருக்கும் நாளெல்லாம், உங்கள் தேவனாகிய கர்த்தருக்குப் பயப்படக் கற்றுக்கொள்ளும்படிக்கும் ஜனத்தைக்கூட்டி, அதை வாசிக்கவேண்டும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அறியாத அவர்கள் பிள்ளைகளும் கேட்டு, நீங்கள் யோர்தானைக் கடந்து சுதந்தரிக்கப்போகிற தேசத்தில் உயிரோடிருக்கும் நாளெல்லாம், உங்கள் தேவனாகிய கர்த்தருக்குப் பயப்படக் கற்றுக்கொள்ளும்படிக்கும் ஜனத்தைக்கூட்டி, அதை வாசிக்கவேண்டும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மோசேயை நோக்கி: இதோ, நீ மரிக்குங்காலம் சமீபித்திருக்கிறது; நான் யோசுவாவுக்குக் கட்டளைகொடுக்கும்படி, அவனை அழைத்துக்கொண்டு, ஆசரிப்புக் கூடாரத்தில் வந்து நில்லுங்கள் என்றார்; அப்படியே மோசேயும் யோசுவாவும் போய், ஆசரிப்புக் கூடாரத்தில் நி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மோசேயை நோக்கி: இதோ, நீ மரிக்குங்காலம் சமீபித்திருக்கிறது; நான் யோசுவாவுக்குக் கட்டளைகொடுக்கும்படி, அவனை அழைத்துக்கொண்டு, ஆசரிப்புக் கூடாரத்தில் வந்து நில்லுங்கள் என்றார்; அப்படியே மோசேயும் யோசுவாவும் போய், ஆசரிப்புக் கூடாரத்தில் நி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மோசேயை நோக்கி: இதோ, நீ மரிக்குங்காலம் சமீபித்திருக்கிறது; நான் யோசுவாவுக்குக் கட்டளைகொடுக்கும்படி, அவனை அழைத்துக்கொண்டு, ஆசரிப்புக் கூடாரத்தில் வந்து நில்லுங்கள் என்றார்; அப்படியே மோசேயும் யோசுவாவும் போய், ஆசரிப்புக் கூடாரத்தில் நி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கூடாரத்திலே மேகஸ்தம்பத்தில் தரிசனமானார்; மேகஸ்தம்பம் கூடாரவாசல்மேல் நின்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மோசேயை நோக்கி: நீ உன் பிதாக்களோடே படுத்துக்கொள்ளப்போகிறாய்; இந்த ஜனங்கள் எழும்பி, தாங்கள் போயிருக்கும் தேசத்திலுள்ள அந்நிய தேவர்களைச் சோரமார்க்கமாய்ப் பின்பற்றி, என்னைவிட்டு, தங்களுடனே நான் பண்ணின உடன்படிக்கையை மீறு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மோசேயை நோக்கி: நீ உன் பிதாக்களோடே படுத்துக்கொள்ளப்போகிறாய்; இந்த ஜனங்கள் எழும்பி, தாங்கள் போயிருக்கும் தேசத்திலுள்ள அந்நிய தேவர்களைச் சோரமார்க்கமாய்ப் பின்பற்றி, என்னைவிட்டு, தங்களுடனே நான் பண்ணின உடன்படிக்கையை மீறு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நாளிலே நான் அவர்கள்மேல் கோபங்கொண்டு, அவர்களைக் கைவிட்டு, என் முகத்தை அவர்களுக்கு மறைப்பேன்; அதினால் அவர்கள் பட்சிக்கப்படும்படிக்கு அநேக தீங்குகளும் இக்கட்டுகளும் அவர்களைத் தொடரும்; அந்நாளிலே அவர்கள்: எங்கள் தேவன் எங்கள் நடுவே இராததினாலே அல்லவா இந்தத் தீங்குகள் எங்களைத் தொடர்ந்தது என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நாளிலே நான் அவர்கள்மேல் கோபங்கொண்டு, அவர்களைக் கைவிட்டு, என் முகத்தை அவர்களுக்கு மறைப்பேன்; அதினால் அவர்கள் பட்சிக்கப்படும்படிக்கு அநேக தீங்குகளும் இக்கட்டுகளும் அவர்களைத் தொடரும்; அந்நாளிலே அவர்கள்: எங்கள் தேவன் எங்கள் நடுவே இராததினாலே அல்லவா இந்தத் தீங்குகள் எங்களைத் தொடர்ந்தது என்ப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நாளிலே நான் அவர்கள்மேல் கோபங்கொண்டு, அவர்களைக் கைவிட்டு, என் முகத்தை அவர்களுக்கு மறைப்பேன்; அதினால் அவர்கள் பட்சிக்கப்படும்படிக்கு அநேக தீங்குகளும் இக்கட்டுகளும் அவர்களைத் தொடரும்; அந்நாளிலே அவர்கள்: எங்கள் தேவன் எங்கள் நடுவே இராததினாலே அல்லவா இந்தத் தீங்குகள் எங்களைத் தொடர்ந்தது என்ப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வேறே தேவர்களிடத்தில் திரும்பிப்போய்ச் செய்த சகல தீமைகளினிமித்தமும் நான் அந்நாளில் என் முகத்தை மறைக்கவே மறைப்ப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வேறே தேவர்களிடத்தில் திரும்பிப்போய்ச் செய்த சகல தீமைகளினிமித்தமும் நான் அந்நாளில் என் முகத்தை மறைக்கவே மறைப்ப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ு நீங்கள் இந்தப் பாட்டை எழுதிக்கொண்டு, இதை இஸ்ரவேல் புத்திரருக்குப் படிப்பித்து, இந்தப்பாட்டு எனக்குச் சாட்சியாக இஸ்ரவேல் புத்திரருக்குள்ளே இருக்கும்படி இதை அவர்கள் வாயில் வழங்கப்பண்ண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ு நீங்கள் இந்தப் பாட்டை எழுதிக்கொண்டு, இதை இஸ்ரவேல் புத்திரருக்குப் படிப்பித்து, இந்தப்பாட்டு எனக்குச் சாட்சியாக இஸ்ரவேல் புத்திரருக்குள்ளே இருக்கும்படி இதை அவர்கள் வாயில் வழங்கப்பண்ண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் பிதாக்களுக்கு ஆணையிட்டுக்கொடுத்த பாலும் தேனும் ஓடுகிற தேசத்தில் அவர்களைப் பிரவேசிக்கப்பண்ணினபின்பு, அவர்கள் புசித்துத் திர்ப்தியாகிக் கொழுத்துப்போயிருக்கும்போது, அவர்கள் வேறே தேவர்களிடத்தில் திரும்பி, அவர்களைச் சேவித்து, எனக்குக் கோபம்மூட்டி, என் உடன்படிக்கையை மீற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் பிதாக்களுக்கு ஆணையிட்டுக்கொடுத்த பாலும் தேனும் ஓடுகிற தேசத்தில் அவர்களைப் பிரவேசிக்கப்பண்ணினபின்பு, அவர்கள் புசித்துத் திர்ப்தியாகிக் கொழுத்துப்போயிருக்கும்போது, அவர்கள் வேறே தேவர்களிடத்தில் திரும்பி, அவர்களைச் சேவித்து, எனக்குக் கோபம்மூட்டி, என் உடன்படிக்கையை மீற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் பிதாக்களுக்கு ஆணையிட்டுக்கொடுத்த பாலும் தேனும் ஓடுகிற தேசத்தில் அவர்களைப் பிரவேசிக்கப்பண்ணினபின்பு, அவர்கள் புசித்துத் திர்ப்தியாகிக் கொழுத்துப்போயிருக்கும்போது, அவர்கள் வேறே தேவர்களிடத்தில் திரும்பி, அவர்களைச் சேவித்து, எனக்குக் கோபம்மூட்டி, என் உடன்படிக்கையை மீற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ேக தீங்குகளும் இக்கட்டுகளும் அவர்களைத் தொடரும்போது, அவர்கள் சந்ததியாரின் வாயில் மறந்துபோகாதிருக்கும் இந்தப் பாட்டே அவர்களுக்கு விரோதமான சாட்சி பகரும்; நான் ஆணையிட்டுக்கொடுத்த தேசத்தில் அவர்களைப் பிரவேசிக்கப்பண்ணாதிருக்கிற இப்பொழுதே அவர்கள் கொண்டிருக்கும் எண்ணம் இன்னது என்று அறிவேன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ேக தீங்குகளும் இக்கட்டுகளும் அவர்களைத் தொடரும்போது, அவர்கள் சந்ததியாரின் வாயில் மறந்துபோகாதிருக்கும் இந்தப் பாட்டே அவர்களுக்கு விரோதமான சாட்சி பகரும்; நான் ஆணையிட்டுக்கொடுத்த தேசத்தில் அவர்களைப் பிரவேசிக்கப்பண்ணாதிருக்கிற இப்பொழுதே அவர்கள் கொண்டிருக்கும் எண்ணம் இன்னது என்று அறிவேன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ேக தீங்குகளும் இக்கட்டுகளும் அவர்களைத் தொடரும்போது, அவர்கள் சந்ததியாரின் வாயில் மறந்துபோகாதிருக்கும் இந்தப் பாட்டே அவர்களுக்கு விரோதமான சாட்சி பகரும்; நான் ஆணையிட்டுக்கொடுத்த தேசத்தில் அவர்களைப் பிரவேசிக்கப்பண்ணாதிருக்கிற இப்பொழுதே அவர்கள் கொண்டிருக்கும் எண்ணம் இன்னது என்று அறிவேன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ன்றைக்கே மோசே அந்தப் பாட்டை எழுதி, அதை இஸ்ரவேல் புத்திரருக்குப் படிப்பித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நூனின் குமாரனாகிய யோசுவாவை நோக்கி: நீ பலங்கொண்டு திடமனதாயிரு, இஸ்ரவேல் புத்திரருக்கு நான் ஆணையிட்டுக்கொடுத்த தேசத்தில் நீ அவர்களை நடத்திக்கொண்டுபோவாய்; நான் உன்னோடிருப்பேன் என்று கட்டளையிட்ட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நூனின் குமாரனாகிய யோசுவாவை நோக்கி: நீ பலங்கொண்டு திடமனதாயிரு, இஸ்ரவேல் புத்திரருக்கு நான் ஆணையிட்டுக்கொடுத்த தேசத்தில் நீ அவர்களை நடத்திக்கொண்டுபோவாய்; நான் உன்னோடிருப்பேன் என்று கட்டளையிட்ட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ோசே இந்த நியாயப்பிரமாணத்தின் வார்த்தைகள் முழுவதையும் ஒரு புஸ்தகத்தில் எழுதி முடித்தபின்ப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கர்த்தருடைய உடன்படிக்கைப் பெட்டியைச் சுமக்கிற லேவியரை நோக்கி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இந்த நியாயப்பிரமாண புஸ்தகத்தை எடுத்து, அதை உங்கள் தேவனாகிய கர்த்தருடைய உடன்படிக்கைப் பெட்டியின் பக்கத்திலே வையுங்கள்; அங்கே அது உனக்கு விரோதமான சாட்சியாயிரு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இந்த நியாயப்பிரமாண புஸ்தகத்தை எடுத்து, அதை உங்கள் தேவனாகிய கர்த்தருடைய உடன்படிக்கைப் பெட்டியின் பக்கத்திலே வையுங்கள்; அங்கே அது உனக்கு விரோதமான சாட்சியாயிருக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 கலகக்குணத்தையும் உன் கடினக் கழுத்தையும் அறிந்திருக்கிறேன்; இன்று நான் இன்னும் உங்களுடன் உயிரோடிருக்கையில், கர்த்தருக்கு விரோதமாகக் கலகம்பண்ணினீர்களே; என் மரணத்திற்குப்பின்பு எவ்வளவு அதிகமாய்க் கலகம்பண்ணுவீர்கள்!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 கலகக்குணத்தையும் உன் கடினக் கழுத்தையும் அறிந்திருக்கிறேன்; இன்று நான் இன்னும் உங்களுடன் உயிரோடிருக்கையில், கர்த்தருக்கு விரோதமாகக் கலகம்பண்ணினீர்களே; என் மரணத்திற்குப்பின்பு எவ்வளவு அதிகமாய்க் கலகம்பண்ணுவீர்கள்!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் கோத்திரங்களிலுள்ள மூப்பர் உங்கள் அதிபதிகள் எல்லாருடைய காதுகளும் கேட்கத்தக்கதாக நான் இந்த வார்த்தைகளைச் சொல்லவும், அவர்களுக்கு விரோதமாக வானத்தையும் பூமியையும் சாட்சிவைக்கவும் அவர்களை என்னிடத்தில் கூடிவரச்செய்யுங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் கோத்திரங்களிலுள்ள மூப்பர் உங்கள் அதிபதிகள் எல்லாருடைய காதுகளும் கேட்கத்தக்கதாக நான் இந்த வார்த்தைகளைச் சொல்லவும், அவர்களுக்கு விரோதமாக வானத்தையும் பூமியையும் சாட்சிவைக்கவும் அவர்களை என்னிடத்தில் கூடிவரச்செய்யுங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மரணத்திற்குப்பின்பு நீங்கள் நிச்சயமாய் உங்களைக் கெடுத்து, நான் உங்களுக்குக் கட்டளையிட்ட வழியைவிட்டு விலகுவீர்கள்; ஆகையால், கடைசிநாட்களில் தீங்கு உங்களுக்கு நேரிடும்; உங்கள் கைக்கிரியைகளினாலே கர்த்தரைக் கோபப்படுத்தும்படிக்கு, அவர் பார்வைக்குப் பொல்லாப்பானதைச் செய்வீர்கள் என்பதை அறிவேன் என்று சொல்லி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மரணத்திற்குப்பின்பு நீங்கள் நிச்சயமாய் உங்களைக் கெடுத்து, நான் உங்களுக்குக் கட்டளையிட்ட வழியைவிட்டு விலகுவீர்கள்; ஆகையால், கடைசிநாட்களில் தீங்கு உங்களுக்கு நேரிடும்; உங்கள் கைக்கிரியைகளினாலே கர்த்தரைக் கோபப்படுத்தும்படிக்கு, அவர் பார்வைக்குப் பொல்லாப்பானதைச் செய்வீர்கள் என்பதை அறிவேன் என்று சொல்லி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மரணத்திற்குப்பின்பு நீங்கள் நிச்சயமாய் உங்களைக் கெடுத்து, நான் உங்களுக்குக் கட்டளையிட்ட வழியைவிட்டு விலகுவீர்கள்; ஆகையால், கடைசிநாட்களில் தீங்கு உங்களுக்கு நேரிடும்; உங்கள் கைக்கிரியைகளினாலே கர்த்தரைக் கோபப்படுத்தும்படிக்கு, அவர் பார்வைக்குப் பொல்லாப்பானதைச் செய்வீர்கள் என்பதை அறிவேன் என்று சொல்லி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் சபையார் எல்லாரும் கேட்க மோசே இந்தப் பாட்டின் வார்த்தைகளை முடியும்வரையும் சொன்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மோசே போய் இஸ்ரவேலர் யாவரையும் நோக்கி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5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ು ಅವರಿಗೆ--ನಾನು ಈಹೊತ್ತು ನೂರ ಇಪ್ಪತ್ತು ವರುಷದವನಾಗಿದ್ದೇನೆ; ನಾನು ಇನ್ನು ಹೊರಗೆ ಹೋಗುವದಕ್ಕೂ ಬರು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ಕ್ತನಲ್ಲ; ಇದಲ್ಲದೆ ಕರ್ತನು ನನಗೆ--ನೀನು ಈ ಯೊರ್ದನನ್ನು ದಾಟುವದಿ ಲ್ಲವೆಂದು ಹೇಳ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ನ್ನ ದೇವರಾದ ಕರ್ತನು ತಾನೇ ನಿನ್ನ ಮುಂದೆ ಹೋಗುವನು. ಆತನು ಆ ಜನಾಂಗಗಳನ್ನು ನಿನ್ನ ಮುಂದೆ ನಾಶಮಾಡುವನು;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ನ್ನು ಸ್ವಾಧೀನಪಡಿಸಿಕೊಳ್ಳುವಿ; ಕರ್ತನು ಹೇಳಿದ ಪ್ರಕಾರ ಯೆಹೋಶುವನು ನಿನ್ನ ಮುಂದೆ ಹೋಗ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ು ಅಮೋರಿಯರ ಅರಸನಾದ ಸೀಹೋನನಿಗೂ ಓಗನಿಗೂ ಆತನು ನಾಶಮಾಡಿದ ಅವರ ದೇಶಕ್ಕೂ ಮಾಡಿದಂತೆ ಆ ಜನಾಂಗಗಳಿಗೆ 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ನು ನಿಮಗೆ ಆಜ್ಞಾಪಿಸಿದ ಸಮಸ್ತ ಆಜ್ಞೆಯ ಪ್ರಕಾರ ನೀವು ಅವರಿಗೆ ಮಾಡುವಹಾಗೆ ಕರ್ತನು ಅವರನ್ನು ನಿಮ್ಮ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ಿಬಿ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ಬಲವಾಗಿರ್ರಿ; ಧೈರ್ಯವಾಗಿರ್ರಿ; ಭಯಪಡಬೇಡಿರಿ; ಅವರಿಗೆ ಹೆದರಬೇಡಿರಿ; ನಿನ್ನ ದೇವರಾದ ಕರ್ತನು ತಾನೇ ನಿನ್ನ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ತ್ತಾನೆ; ಆತನು ನಿನ್ನನ್ನು ಬಿಡುವದಿಲ್ಲ, ವಿಸರ್ಜಿಸುವದೂ ಇಲ್ಲ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ಮೋಶೆಯು ಯೆಹೋಶುವನನ್ನು ಕರೆದು ಸಮಸ್ತ ಇಸ್ರಾಯೇಲಿನ ಮುಂದೆ ಅವನಿಗೆ--ಬಲ ವಾಗಿರು; ಧೈರ್ಯವಾಗಿರು; ಯಾಕಂದರೆ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ಈ ಜನರ ಸಂಗಡ ಹೋಗಿ ಕರ್ತನು ಅವರ ಪಿತೃಗಳಿಗೆ ಕೊಡುತ್ತೇನೆಂದು ಪ್ರಮಾಣಮಾಡಿದ ದೇಶದಲ್ಲಿ ಸೇರ ಬೇಕು; ನೀನು ಅದನ್ನು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ಾಸ್ತ್ಯವಾಗಿ ಕೊಡ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ದಲ್ಲದೆ ಕರ್ತನು ತಾನೇ ನಿನ್ನ ಮುಂದೆ ಹೋಗುತ್ತಾನೆ; ಆತನೇ ನಿನ್ನ ಸಂಗಡ ಇರುವನು; ನಿನ್ನನ್ನು ತೊರೆಯುವದಿ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ಸರ್ಜಿಸುವದಿಲ್ಲ; ನೀನು ಭಯಪಡಬೇಡ; ಅಂಜಿಕೊಳ್ಳಬೇಡ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ಲ್ಲದೆ ಮೋಶೆಯು ಈ ನ್ಯಾಯಪ್ರಮಾಣವನ್ನು ಬರೆದು ಕರ್ತನ ಒಡಂಬಡಿಕೆಯ ಮಂಜೂಷವನ್ನು ಹೊರುವಂಥ ಲೇವಿಯ ಕುಮಾರ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ಜಕರಿಗೂ ಇಸ್ರಾಯೇಲಿನ ಎಲ್ಲಾ ಹಿರಿಯರಿಗೂ ಒಪ್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ಮೋಶೆಯು ಅವರಿಗೆ--ಪ್ರತಿ ಏಳು ವರುಷಗಳ ಕೊನೆಯಲ್ಲಿರುವ ಬಿಡುಗಡೆಯ ಪರಿಶುದ್ಧವಾದ ವರುಷದಲ್ಲಿ, ಅಂದರೆ ಗುಡಾರ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್ಬ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ನ್ನ ದೇವರಾದ ಕರ್ತನ ಸನ್ನಿಧಿಯಲ್ಲಿ, ಆತನು ಆದು ಕೊಳ್ಳುವ ಸ್ಥಳದಲ್ಲಿ ಇಸ್ರಾಯೇಲಿನವರೆಲ್ಲರು ಕಾಣ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ುವದಕ್ಕೆ ಬಂದಾಗ ನೀನು ಈ ನ್ಯಾಯಪ್ರಮಾಣ ವನ್ನು ಇಸ್ರಾಯೇಲಿನವರೆಲ್ಲರ ಮುಂದೆ ಅವರು ಕೇಳುವಹಾಗೆ ಓದ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ಜನರನ್ನೂ ಅಂದರೆ ಗಂಡಸರನ್ನೂ ಹೆಂಗಸರನ್ನೂ ಮಕ್ಕಳನ್ನೂ ನಿನ್ನ ಬಾಗಲುಗಳಲ್ಲಿರುವ ಪರವಾಸಿಗಳನ್ನೂ ಅವರು ಕೇಳಿ ಕಲಿ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ದೇವರಾದ ಕರ್ತನಿಗೆ ಭಯಪಟ್ಟು ಈ ನ್ಯಾಯಪ್ರಮಾಣದ ವಾಕ್ಯಗಳನ್ನೆಲ್ಲಾ ಕಾಪಾಡಿ ಮಾಡುವ ಹಾಗೆ ಕೂಡ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ತಿಳಿಯದಿರುವ ಅವರ ಮಕ್ಕಳು ಸಹ ಕೇಳಿ ನೀವು ಸ್ವಾಧೀನಮಾಡಿಕೊಳ್ಳುವ ದಕ್ಕೆ ಯೊರ್ದನನ್ನು ದಾಟುವ ಭೂಮಿಯಲ್ಲಿ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ದುಕುವ ದಿವಸಗಳೆಲ್ಲಾ ನಿಮ್ಮ ದೇವರಾದ ಕರ್ತನಿಗೆ ಭಯಪಡುವದಕ್ಕೆ ಕಲಿತುಕೊಳ್ಳಲಿ ಎಂದು ಆಜ್ಞಾಪಿಸಿ ಹೇ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ದಲ್ಲದೆ ಕರ್ತನು ಮೋಶೆಗೆ--ಇಗೋ, ನೀನು ಸಾಯುವ ದಿನಗಳು ಸವಿಾಪವಾದವು. ಯೆಹೋಶುವ ನನ್ನು ಕರೆದು ನೀವು ಸಭ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ಡಾರದಲ್ಲಿ ನಿಂತು ಕೊಳ್ಳಿರಿ; ಆಗ ಅವನಿಗೆ ಆಜ್ಞೆ ಕೊಡುವೆನು ಅಂದನು. ಈ ಪ್ರಕಾರ ಮೋಶೆಯೂ ಯೆಹೋಶುವನೂ ಹೋಗಿ ಸಭ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ಡಾರದಲ್ಲಿ ನಿಂತ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ಕರ್ತನು ಗುಡಾರದೊಳಗೆ ಮೇಘಸ್ತಂಭದಲ್ಲಿ ಕಾಣಿಸಿ ಕೊಂಡನು; ಆ ಮೇಘಸ್ತಂಭವು ಗುಡಾರದ ಬಾಗಲಿನ ಮೇಲೆ ನಿಂತ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ಕರ್ತನು ಮೋಶೆಗೆ--ನೀನು ನಿನ್ನ ಪಿತೃಗಳ ಸಂಗಡ ಮಲಗುವಿ; ಈ ಜನರು ಎದ್ದು ತಾವು ಪ್ರವೇಶಿಸುವ ದೇ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ಯದೇವರುಗಳನ್ನು ಅನುಸರಿಸಿ ಜಾರತ್ವಮಾಡಿ ನನ್ನನ್ನು ಬಿಟ್ಟು ನಾನು ಅವರ ಸಂಗಡ ಮಾಡಿಕೊಂಡ ಒಡಂಬಡಿಕೆಯನ್ನು ವಿಾ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 ದಿವಸದಲ್ಲಿ ನನ್ನ ಕೋಪವು ಅವರ ಮೇಲೆ ಉರಿಯು ವದು. ನಾನು ಅವರನ್ನು ಬಿಟ್ಟುಬಿಟ್ಟು ನನ್ನ ಮುಖವನ್ನು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ೆಮಾಡುವೆನು; (ವಿರೋಧಿಗಳು) ಅವ ರನ್ನು ನುಂಗಿ ಬಿಡುವರು; ಬಹಳ ಕೇಡುಗಳೂ ಇಕ್ಕಟ್ಟು ಗಳೂ ಅವರಿಗೆ ಸಂಭವಿಸುವವು;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ವಸದಲ್ಲಿ ಅವರು--ನಮ್ಮ ದೇವರು ನಮ್ಮ ಮಧ್ಯದಲ್ಲಿ ಇಲ್ಲದ ಕಾರಣ ಈ ಕೇಡುಗಳು ನಮ್ಮನ್ನು ಹಿಡಿದವಲ್ಲಾ ಎಂದು ಹೇ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ರು ಮಾಡಿದ ಎಲ್ಲಾ ಕೆಟ್ಟತನದ ನಿಮಿತ್ತವೂ ಅನ್ಯದೇವರುಗಳ ಕಡೆಗೆ ತಿರುಗಿದ್ದರಿಂದಲೂ ನಾನು ಆ ದಿವಸದಲ್ಲಿ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ಖವನ್ನು ಖಂಡಿತವಾಗಿ ಮರೆ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ಹೀಗಿರುವದರಿಂದ ಈಗ ಈ ಹಾಡನ್ನು ಬರೆದು ಕೊಳ್ಳಿರಿ; ಇಸ್ರಾಯೇಲ್‌ ಮಕ್ಕಳಿಗೆ ಅದನ್ನು ಕಲಿಸು; ಇಸ್ರಾಯೇಲ್‌ ಮಕ್ಕ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ಈ ಹಾಡು ನನಗೆ ಸಾಕ್ಷಿಯಾ ಗಿರುವ ಹಾಗೆ ಅದನ್ನು ಅವರ ಬಾಯಿಗಳಲ್ಲಿ ಇ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ಾನು ಅವರ ಪಿತೃಗಳಿಗೆ ಪ್ರಮಾಣಮಾಡಿದಂಥ ಹಾಲೂ ಜೇನೂ ಹರಿಯುವಂಥ ದೇಶಕ್ಕೆ ಅವರನ್ನು ತರಲಾಗಿ ಅವರು ತಿಂದು ತೃಪ್ತಿ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ಬ್ಬಿದವ ರಾದಾಗ ಅವರು ಅನ್ಯದೇವರುಗಳ ಕಡೆಗೆ ತಿರುಗಿ ಕೊಂಡು ಅವುಗಳನ್ನು ಸೇವಿಸಿ ನನಗೆ ಕೋಪವನ್ನೆಬ್ಬಿಸಿ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ಡಂಬಡಿಕೆಯನ್ನು ವಿಾ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ನಂತರ ಬಹಳ ಕೇಡುಗಳೂ ಇಕ್ಕಟ್ಟುಗಳೂ ಅವರಿಗೆ ಸಂಭವಿಸು ವಾಗ ಈ ಹಾಡು ಅವರಿಗೆ ವಿರೋಧವಾಗಿ ಸಾಕ್ಷಿಯಾಗಿ ಉತ್ತ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ವದು; ಯಾಕಂದರೆ ಅದು ಅವರ ಸಂತತಿಯ ಬಾಯಿಯಲ್ಲಿಂದ ಮರೆತುಹೋಗುವದಿಲ್ಲ; ನಾನು ಪ್ರಮಾಣಮಾಡಿದ ದೇಶದಲ್ಲಿ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ುವದಕ್ಕಿಂತ ಮುಂಚೆ ಅವರು ಈಹೊತ್ತು ಮಾಡುವ ಕಲ್ಪನೆಗಳನ್ನು ನಾನು ಬಲ್ಲ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ದರಿಂದ ಮೋಶೆ ಅದೇ ದಿವಸದಲ್ಲಿ ಈ ಹಾಡನ್ನು ಬರೆದು ಇಸ್ರಾಯೇಲ್‌ ಮಕ್ಕಳಿಗೆ ಕಲ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ತನು ನೂನನ ಮಗನಾದ ಯೆಹೋಶುವನಿಗೆ ಆಜ್ಞೆಕೊಟ್ಟು--ಬಲವಾಗಿರು; ಧೈರ್ಯವಾಗಿರು; ನಾನು ಇಸ್ರಾಯೇಲ್‌ ಮಕ್ಕ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ಮಾಣಮಾಡಿದ ದೇಶಕ್ಕೆ ನೀನು ತರುವಿ; ನಾನು ನಿನ್ನ ಸಂಗಡ ಇರ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ದಲ್ಲದೆ ಮೋಶೆ ಈ ನ್ಯಾಯಪ್ರಮಾಣದ ವಾಕ್ಯಗಳನ್ನು ಪುಸ್ತಕದಲ್ಲಿ ಬರೆದು ಮುಗಿಸಿ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ಮೋಶೆ ಕರ್ತನ ಒಡಂಬಡಿಕೆಯ ಮಂಜೂಷವನ್ನು ಹೊರುವ ಲೇವಿಯರಿಗೆ ಆಜ್ಞಾಪಿಸ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್ಯಾಯ ಪ್ರಮಾಣದ ಈ ಪುಸ್ತಕವನ್ನು ತಕ್ಕೊಂಡು ನಿಮ್ಮ ದೇವ ರಾದ ಕರ್ತನ ಒಡಂಬಡಿಕೆಯ ಮಂಜೂಷದ ಒಂದು ಪಾರ್ಶ್ವ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ಡಿರಿ; ಅದು ನಿಮಗೆ ವಿರೋಧವಾದ ಸಾಕ್ಷಿಗೆ ಅಲ್ಲಿ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ಿನ್ನ ದ್ರೋಹವನ್ನೂ ನಿನ್ನ ಬಗ್ಗದ ಕುತ್ತಿಗೆಯನ್ನೂ ನಾನು ಬಲ್ಲೆನು; ಇಗೋ, ಈಹೊತ್ತು ನಾನು ಇನ್ನೂ ನಿಮ್ಮ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ದುಕಿರು ವಾಗಲೇ ಕರ್ತನಿಗೆ ದ್ರೋಹಮಾಡಿದವರಾದಿರಿ; ನಾನು ಸತ್ತ ಮೇಲೆ ಇನ್ನೇನ್ನಾಗುವದ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ಿಮ್ಮ ಗೋತ್ರಗಳ ಎಲ್ಲಾ ಹಿರಿಯರನ್ನೂ ನಿಮ್ಮ ಅಧಿಕಾರಿ ಗಳನ್ನೂ ನನ್ನ ಬಳಿಗೆ ಕೂಡಿಸಿರಿ; ಆಗ ಈ ಮಾತುಗಳನ್ನು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ುವಹಾಗೆ ಆಡುವೆನು; ಆಕಾಶವನ್ನೂ ಭೂಮಿಯನ್ನೂ ಸಾಕ್ಷಿಗೆ ಕರೆಯ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ನಾನು ಸತ್ತ ಮೇಲೆ ನೀವು ಪೂರ್ಣವಾಗಿ ನಿಮ್ಮನ್ನು ನೀವು ಕೆಡಿಸಿ ಕೊಂಡು ನಾನು ನಿಮಗೆ ಆಜ್ಞಾಪಿಸಿದ ಮಾರ್ಗದಿಂದ ತೊಲ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ಿರೆಂದು ನಾನು ಬಲ್ಲೆನು; ನೀವು ಕರ್ತನ ಮುಂದೆ ಕೆಟ್ಟದ್ದನ್ನು ಮಾಡಿ ನಿಮ್ಮ ಕ್ರಿಯೆಗಳಿಂದ ಆ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ೋಪವನ್ನೆಬ್ಬಿಸುವ ಕಾರಣ ಕಡೇ ದಿವಸಗಳಲ್ಲಿ ನಿಮಗೆ ಕೇಡುಸಂಭವಿಸುವದ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ಗ ಮೋಶೆ ಇಸ್ರಾಯೇಲ್‌ ಸಭೆಗೆ ಕೇಳುವ ಹಾಗೆ ಈ ಹಾಡಿನ ಮಾತುಗಳನ್ನು ಹೇಳಿ ಮುಗ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ಮೋಶೆ ಹೋಗಿ ಇಸ್ರಾಯೇಲ್ಯರಿಗೆಲ್ಲಾ ಈ ಮಾತುಗಳನ್ನ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2026-10-20T03:00:50Z</dcterms:created>
  <dcterms:modified xsi:type="dcterms:W3CDTF">2026-10-20T03:00:50Z</dcterms:modified>
  <dc:title>ಧರ್ಮೋಪದೇಶಕಾಂಡ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