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presProps" Target="presProps.xml"/>
  <Relationship Id="rId71" Type="http://schemas.openxmlformats.org/officeDocument/2006/relationships/viewProps" Target="viewProps.xml"/>
  <Relationship Id="rId7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எப்பிராயீம் மனுஷர் அவனை நோக்கி: நீ மீதியானியர்மேல் யுத்தம் பண்ணப்போகிறபோது; எங்களை அழைப்பிக்கவில்லையே, இப்படி நீ எங்களுக்குச் செய்தது என்ன என்று; அவனோடே பலத்த வாக்குவாதம் பண்ண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அவன்: நீங்கள் செய்ததற்கு நான் செய்தது எம்மாத்திரம்? அபியேஸ்ரியரின் திராட்சப்பழத்தின் முழு அறுப்பைப்பார்க்கிலும், எப்பிராயீமரின் மீதியான அறுப்பு அதிகம் அ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உங்கள் கையிலே மீதியானியரின் அதிபதிகளாகிய ஓரேபையும் சேபையும் ஒப்புக்கொடுத்தாரே; நீங்கள் செய்ததிலும் நான் செய்யக்கூடியது எம்மாத்திரம் என்றான்; இந்த வார்த்தையை அவன் சொன்னபோது, அவன்மேலிருந்த அவர்களுடைய கோபம் ஆறிற்ற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ிதியோன் யோர்தானுக்கு வந்தபோது, அவனும் அவனோடிருந்த முந்நூறுபேரும் அதைக் கடந்துபோய், விடாய்த்திருந்தும் (சத்துருவை) பின் தொடர்ந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் சுக்கோத்தின் மனுஷரை நோக்கி: என்னோடிருக்கிற ஜனத்திற்குச் சில அப்பங்களைக் கொடுங்கள்; அவர்கள் விடாய்த்திருக்கிறார்கள், நான் மீதியானியரின் ராஜாக்களாகிய சேபாவையும் சல்முனாவையும் பின்தொடருகிற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ச் சுக்கோத்தின் பிரபுக்கள்: உன் சேனைக்கு நாங்கள் அப்பம் கொடுக்கிறதற்குச் சேபா சல்முனா என்பவர்களின் கை உன் கைவசமாயிற்றோ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கிதியோன் அவர்களை நோக்கி: கர்த்தர் சேபாவையும் சல்முனாவையும் என் கையில் ஒப்புக்கொடுக்கும் போது, உங்கள் மாம்சத்தை வனாந்தரத்தின் முள்ளுகளாலும் நெரிஞ்சில்களாலும் கிழித்துவிடுவேன் என்று சொல்லி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்விடம் விட்டு, பெனூவேலுக்குப்போய், அவ்வூராரிடத்தில் அந்தப்படியே கேட்டான்; சுக்கோத்தின் மனுஷர் பிரதியுத்தரமாகச் சொன்னபடியே பெனூவேலின் மனுஷரும் அவனுக்குச் சொன்ன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ன், பெனூவேலின் மனுஷரைப் பார்த்து: நான் சமாதானத்தோடே திரும்பிவரும்போது, இந்தக் கோபுரத்தை இடித்துப்போடுவேன் என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பாவும் சல்முனாவும் அவர்களோடேகூட அவர்களுடைய சேனைகளும் ஏறக்குறைய பதினையாயிரம் பேர் கர்கோரில் இருந்தார்கள்; பட்டயம் உருவத்தக்க லட்சத்து இருபதினாயிரம் பேர் விழுந்தபடியால், கிழக்கத்தியாரின் சகல சேனையிலும் இவர்கள் மாத்திரம் மீந்திர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ிதியோன் கூடாரங்களிலே குடியிருக்கிறவர்கள் வழியாய் நோபாகுக்கும், யொகிபெயாவுக்கும் கிழக்கே போய், அந்தச் சேனை பயமில்லை என்றிருந்தபோது, அதை முறிய அட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பாவும் சல்முனாவும் ஓடிப்போனார்கள்; அவனோ அவர்களைத் தொடர்ந்து, சேபா சல்முனா என்னும் மீதியானியரின் இரண்டு ராஜாக்களையும் பிடித்து, சேனை முழுவதையும் கலங்கட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யோவாசின் குமாரனாகிய கிதியோன் யுத்தம்பண்ணி, சூரியன் உதிக்கும் முன்னே திரும்பிவந்தபோத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ுக்கோத்தின் மனுஷரில் ஒரு வாலிபனைப் பிடித்து, அவனிடத்தில் விசாரித்தான்; அவன் சுக்கோத்தின் பிரபுக்களும் அதின் மூப்பருமாகிய எழுபத்தேழு மனுஷரின் பேரை அவனுக்கு எழுதிக்கொடு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சுக்கோத்து ஊராரிடத்தில் வந்து: இதோ, விடாய்த்திருக்கிற உன் மனுஷருக்கு நாங்கள் அப்பம் கொடுக்கிறதற்குச் சேபா சல்முனா என்பவர்களின் கை உன் கைவசமாயிற்றோ என்று நீங்கள் என்னை நிந்தித்துச் சொன்ன சேபாவும் சல்முனாவும் இங்கே இருக்கிறார்கள் என்று சொல்ல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ட்டணத்தின் மூப்பரைப் பிடித்து, வனாந்தரத்தின் முள்ளுகளையும் நெரிஞ்சில்களையும் கொண்டுவந்து, அவைகளால் சுக்கோத்தின் மனுஷருக்குப் புத்திவரப்பண்ண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ெனூவேலின் கோபுரத்தை இடித்து, அவ்வூர் மனுஷரையும் கொன்று போ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அவன் சேபாவையும் சல்முனாவையும் நோக்கி: நீங்கள் தாபோரிலே கொன்று போட்ட அந்த மனுஷர் எப்படிப்பட்டவர்கள் என்று கேட்டான்; அதற்கு அவர்கள்: நீர் எப்படிப்பட்டவரோ அவர்களும் அப்படிப்பட்டவர்களே; ஒவ்வொருவனும் பார்வைக்கு ராஜகுமாரனைப்போலிருந்தான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ப்பொழுது அவன்: அவர்கள் என் சகோதரரும் என் தாயின் பிள்ளைகளுமாயிருந்தார்கள்; அவர்களை உயிரோடே வைத்திருந்தீர்களானால், உங்களைக் கொல்லாதிருப்பேன் என்று கர்த்தரின் ஜீவனைக்கொண்டு சொல்லுகிறேன் என்று சொல்ல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ன் மூத்தகுமாரனாகிய யெத்தேரை நோக்கி: நீ எழுந்து, இவர்களை வெட்டிப்போடு என்றான்; அந்த வாலிபன் இளைஞனானபடியால் பயந்து தன் பட்டயத்தை உருவாதிருந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ேபாவும் சல்முனாவும்; நீரே எழுந்து எங்கள்மேல் விழும்; மனுஷன் எப்படியோ அப்படியே அவன் பெலனும் இருக்கும் என்றார்கள்; கிதியோன் எழுந்து, சேபாவையும் சல்முனாவையும் கொன்றுபோட்டு, அவர்கள் ஒட்டகங்களின் கழுத்துகளில் இருந்த சாந்துக் காறைகளை எடுத்துக்கொண்ட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இஸ்ரவேல் மனுஷர் கிதியோனை நோக்கி: நீர் எங்களை மீதியானியர் கைக்கு நீங்கலாக்கிவிட்டபடியினால் நீரும் உம்முடைய குமாரனும், உம்முடைய குமாரனின் குமாரனும், எங்களை ஆளக்கடவீர்கள்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க் கிதியோன்: நான் உங்களை ஆளமாட்டேன்; என் குமாரனும் உங்களை ஆளமாட்டான்; கர்த்தரே உங்களை ஆளுவாராக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ன்பு கிதியோன் அவர்களை நோக்கி: உங்களிடத்தில் ஒரு காரியத்தைக் கேட்கிறேன்; நீங்கள் அவரவர் கொள்ளையிட்ட கடுக்கன்களை என்னிடத்தில் கொண்டுவாருங்கள் என்றான். அவர்கள் இஸ்மவேலராயிருந்தபடியினால் அவர்களிடத்தில் பொன்கடுக்கன்கள் இ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ஸ்ரவேலர்: சந்தோஷமாய்க் கொடுப்போம் என்று சொல்லி, ஒரு வஸ்திரத்தை விரித்து, அவரவர் கொள்ளையிட்ட கடுக்கன்களை அதிலே போ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றைச் சிந்தாக்குகளும், ஆரங்களும், மீதியானியரின் ராஜாக்கள் போர்த்துக்கொண்டிருந்த இரத்தாம்பரங்களும், அவர்களுடைய ஒட்டகங்களின் கழுத்துகளிலிருந்த சரப்பணிகளும் அல்லாமல், அவன் கேட்டு வாங்கின பொன்கடுக்கன்களின் நிறை ஆயிரத்து எழுநூறு பொன் சேக்கலின் நிறைய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தினால் கிதியோன் ஒரு எபோத்தை உண்டாக்கி, அதைத் தன் ஊரான ஒப்ராவிலே வைத்தான்; இஸ்ரவேலரெல்லாரும் அதைப் பின்பற்றிச் சோரம்போனார்கள்; அது கிதியோனுக்கும் அவன் வீட்டாருக்கும் கண்ணியாயிற்று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ந்தப்பிரகாரம் மீதியானியர் திரும்ப தலையெடுக்கக் கூடாதபடிக்கு, இஸ்ரவேல் புத்திரருக்கு முன்பாகத் தாழ்த்தப்பட்டார்கள்; தேசமானது கிதியோனின் நாட்களில் நாற்பதுவருஷம் அமைதலாயிருந்த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யோவாசின் குமாரனாகிய யெருபாகால் போய், தன் வீட்டிலே வாசமாயிருந்த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ிதியோனுக்கு அநேகம் ஸ்திரீகள் இருந்தார்கள்; அவனுடைய கர்ப்பப்பிறப்பான குமாரர் எழுபதுபேர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சீகேமிலிருந்த அவனுடைய மறுமனையாட்டியும் அவனுக்கு ஒரு குமாரனைப் பெற்றாள்; அவனுக்கு அபிமெலேக்கு என்று பேரிட்ட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பின்பு யோவாசின் குமாரனாகிய கிதியோன் நல்ல விருத்தாப்பியத்திலே மரித்து, ஒப்ராவிலே தன் தகப்பனாகிய யோவாஸ் என்னும் அபியேஸ்ரியனுடைய கல்லறையில் அடக்கம்பண்ணப்பட்ட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ிதியோன் மரித்தபின் இஸ்ரவேல் புத்திரர் திரும்பவும் பாகால்களைப் பின்பற்றிச் சோரம்போய், பாகல்பேரீத்தைத் தங்களுக்கு தேவனாக வைத்துக்கொண்டா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் தங்களைச் சுற்றிலுமிருந்த தங்கள் எல்லாச் சத்துருக்களின் கையினின்றும் தங்களை இரட்சித்த தங்கள் தேவனாகிய கர்த்தரை நினையாமலும்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இஸ்ரவேல் புத்திரர் தங்களைச் சுற்றிலுமிருந்த தங்கள் எல்லாச் சத்துருக்களின் கையினின்றும் தங்களை இரட்சித்த தங்கள் தேவனாகிய கர்த்தரை நினையாமலும்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ிதியோன் என்னும் யெருபாகால் இஸ்ரவேலுக்குச் செய்த சகல நன்மைக்குந்தக்க தயவை அவன் வீட்டாருக்குப் பாராட்டாமலும் 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29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ಗ ಎಫ್ರಾಯಾಮನ ಮನುಷ್ಯರು ಅವನಿಗೆ--ನೀನು ಮಿದ್ಯಾನ್ಯರ ಮೇಲೆ ಯುದ್ಧ ಮಾಡುವದಕ್ಕೆ ಹೋಗುವಾಗ ನಮ್ಮನ್ನು ಕರೆ ಯ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ದದ್ದೇನೆಂದು ಹೇಳಿ ಅವನ ಸಂಗಡ ತೀಕ್ಷ್ಣವಾಗಿ ವಿವಾದ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ಅವರಿಗೆನೀವು ಮಾಡಿದ್ದಕ್ಕೆ ಸಮಾನವಾಗಿ ನಾನೇನು ಮಾಡಿ ದೆನು? ಅಬೀಯೆಜೆರನ ದ್ರಾಕ್ಷೇ ಫಲ ಕೂಡಿಸುವ ದಕ್ಕಿಂ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ಫ್ರಾಯಾಮನ ದ್ರಾಕ್ಷೇ ಹಕ್ಕಲು ಉತ್ತಮ ವ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ದೇವರು ನಿಮ್ಮ ಕೈಯಲ್ಲಿ ಮಿದ್ಯಾನ್ಯರ ಪ್ರಧಾನರಾದ ಓರೇಬನ್ನೂ ಜೇಬನ್ನೂ ಒಪ್ಪಿಸಿ ಕೊಡ ಲಿಲ್ಲವೇ? ನೀವು ಮಾಡಿದ್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ಮಾಡಿದ್ದು ಎಷ್ಟು ಅಂದನು. ಅವನು ಈ ಮಾತು ಹೇಳಿದಾಗ ಅವನ ವಿಷಯವಾಗಿ ಅವರ ಕೋಪವು ಶಾಂತವ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ಗಿದ್ಯೋನನು ಯೊರ್ದನಿಗೆ ಬಂದು ಅದನ್ನು ದಾಟಿ ಅವನೂ ಅವನ ಸಂಗಡ ಇದ್ದ ಮುನ್ನೂರು ಜನರೂ ದಣಿದವರ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ದಟ್ಟುವವರಾಗಿಯೂ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ವನು ಸುಖೋತಿನ ಮನುಷ್ಯರಿಗೆ--ದಯಮಾಡಿ ನನ್ನ ಕೂಡ ಇರುವ ಜನರಿಗೆ ಕೆಲವು ರೊಟ್ಟಿಗಳನ್ನು ಕೊಡಿರಿ. ಅವರು ದಣಿದ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ಮಿದ್ಯಾನ್ಯರ ಅರಸುಗಳಾದ ಜೆಬಹನನ್ನೂ ಚಲ್ಮುನ್ನನನ್ನೂ ಹಿಂದಟ್ಟು ತ್ತೇ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ಆದರೆ ಸುಖೋತಿನ ಪ್ರಧಾನರು ಅವನಿಗೆ--ನಿನ್ನ ಸೈನ್ಯಕ್ಕೆ ನಾವು ರೊಟ್ಟಿ ಕೊಡುವಂತೆ ಜೆಬಹ ಚಲ್ಮುನ್ನರ ಕೈ ನಿನ್ನ ಕ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ಶವಾಗಿದೆಯೋ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ಗಿದ್ಯೋನನು--ಹಾಗಾದರೆ ಕರ್ತನು ಜೆಬಹನನ್ನೂ ಚಲ್ಮುನ್ನನನ್ನೂ ನನ್ನ ಕೈಯಲ್ಲಿ ಒಪ್ಪಿಸಿ ಕೊಟ್ಟ ತರುವಾಯ ನಿ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ಂಸವನ್ನು ಅರಣ್ಯದ ಮುಳ್ಳುಗಳಿಂದಲೂ ನೆಗ್ಗಿಲು ಮುಳ್ಳುಗಳಿಂದಲೂ ಹರಿದು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ಲ್ಲಿಂದ ಪೆನೂವೇ ಲಿಗೆ ಹೋಗಿ ಆ ಊರಿನವರ ಸಂಗಡ ಆ ಪ್ರಕಾರವೇ ಮಾತನಾಡಿದನು. ಅವರು ಸುಖೋತಿನ ಮನುಷ್ಯ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ುತ್ತರಕೊಟ್ಟ ಹಾಗೆಯೇ ಪ್ರತ್ಯುತ್ತರಕೊ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ಗ ಅವನು ಪೆನೂವೇಲಿನ ಮನುಷ್ಯರಿಗೆ ಸಹ--ನಾನು ಸಮಾಧಾನವಾಗಿ ತಿರಿಗಿ ಬರುವಾಗ ಈ ಗೋಪು ರವನ್ನು ಕೆಡವಿಬಿ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ಆದರೆ ಜೆಬಹನೂ ಚಲ್ಮುನ್ನನೂ ತಮ್ಮ ಸೈನ್ಯವಾದ ಹೆಚ್ಚುಕಡಿಮೆ ಹದಿನೈದು ಸಾವಿರ ಜನರ ಸಂಗಡ ಕರ್ಕೋರಿನಲ್ಲಿ ಇ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ವರೆಲ್ಲಾ ಕತ್ತಿ ಹಿಡಿಯತಕ್ಕ ಲಕ್ಷದ ಇಪ್ಪತ್ತು ಸಾವಿರ ಜನ ಬಿದ್ದುಹೋದಾಗ ಮೂಡಣದ ಸಮಸ್ತ ಮಕ್ಕಳು ಅಲ್ಲಿ ಉ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ಗಿದ್ಯೋನನು ನೋಬಹ, ಯೊಗ್ಬೆಹಾ ಇವುಗಳ ಮೂಡಣದಲ್ಲಿದ್ದ ಡೇರೆಗಳಲ್ಲಿ ವಾಸಿಸಿರುವವರ ಮಾರ್ಗವಾಗಿ ಹೋಗಿ ಆ ದಂಡ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ದು ಬಿಟ್ಟನು. ಯಾಕಂದರೆ ಆ ದಂಡು ಭದ್ರ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ೆಬಹನೂ ಚಲ್ಮುನ್ನನೂ ಓಡಿಹೋದದರಿಂದ ಅವನು ಮಿದ್ಯಾನ್ಯರ ಇಬ್ಬರು ಅರಸುಗಳಾದ ಜೆಬಹ ನನ್ನೂ ಚಲ್ಮುನ್ನನನ್ನೂ ಹಿಂದ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ು ದಂಡನ್ನೆಲ್ಲಾ ಚದರಿಸಿಬಿ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ಯೋವಾಷನ ಮಗನಾದ ಗಿದ್ಯೋನನು ಸೂರ್ಯೋದಯಕ್ಕೆ ಮುಂಚೆ ಯುದ್ಧ ತೀರಿಸಿಕೊಂಡು ತಿರಿಗಿ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ಸುಖೋತಿನ ಮನುಷ್ಯರಲ್ಲಿ ಒಬ್ಬ ಯೌವನಸ್ಥನನ್ನು ಹಿಡಿದು ಅವನನ್ನು ಕೇಳಿದಾಗ ಅವನು--ಸುಖೋತಿನ ಪ್ರಧಾನರೂ ಹಿರಿಯರೂ 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ಪ್ಪತ್ತೇಳು ಜನರನ್ನು ಅವನಿಗೆ ವಿವ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ಗಿದ್ಯೋನನು ಸುಖೋತಿನ ಮನುಷ್ಯರ ಬಳಿಗೆ ಬಂದು--ಇಗೋ, ದಣಿದಿರುವ ನಿನ್ನ ಮನುಷ್ಯರಿಗೆ ನಾವು ರೊಟ್ಟಿಯನ್ನು ಕೊಡ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ೆಬಹ ಚಲ್ಮು ನ್ನರ ಕೈ ಈಗಲೇ ನಿನ್ನ ಕೈವಶವಾಗಿದೆಯೋ ಎಂದು ನೀವು ನನ್ನನ್ನು ನಿಂದಿಸಿದ ಜೆಬಹನನ್ನೂ ಚಲ್ಮುನ್ನನ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ಿರಿ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ಪಟ್ಟಣದ ಹಿರಿಯರನ್ನು ಹಿಡಿದು ಅರಣ್ಯದ ಮುಳ್ಳುಗಳನ್ನೂ ನೆಗ್ಗಿಲು ಮುಳ್ಳು ಗಳನ್ನೂ ತಕ್ಕೊಂಡು ಅವುಗಳಿಂದ ಸುಖೋತಿ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 ಷ್ಯರಿಗೆ ಬುದ್ದಿಕಲ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ಪೆನೂವೇಲಿನ ಗೋಪುರ ವನ್ನು ಕೆಡವಿ ಆ ಪಟ್ಟಣದ ಮನುಷ್ಯರನ್ನು ಕೊಂದು ಹಾಕ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ಜೆಬಹನಿಗೂ ಚಲ್ಮುನ್ನನಿಗೂ--ನೀವು ತಾಬೋರದಲ್ಲಿ ಕೊಂದುಹಾಕಿದ ಆ ಮನುಷ್ಯರು ಹೇಗಿದ್ದರ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ರು--ನಿನ್ನ ಹಾಗೆಯೇ; ಅವರು ಒಬ್ಬೊಬ್ಬರು ರೂಪದಲ್ಲಿ ಅರಸನ ಮಕ್ಕಳಾ ಗಿದ್ದರ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ವನು--ಅವರು ನನ್ನ ತಾಯಿಯ ಮಕ್ಕಳು, ನನ್ನ ಸಹೋದರರು; ಕರ್ತನ ಜೀವದ ಆಣೆ ನೀವು ಅವರನ್ನು ಬದುಕಿಸ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ೊಲ್ಲುವದಿಲ್ಲ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ನ್ನ ಚೊಚ್ಚಲ ಮಗನಾದ ಎತೆರನಿಗೆ--ನೀನೆದ್ದು ಅವರನ್ನು ಕೊಂದುಹಾಕು ಅಂದನು. ಆದರೆ ಆ ಯುವಕನು ತನ್ನ ಕತ್ತ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ಚ್ಚದೆ ಹೋದನು; ಯಾಕಂದರೆ ಅವನು ಇನ್ನೂ ಹುಡುಗನಾದದರಿಂದ ಭಯ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ಜೆಬ ಹನೂ ಚಲ್ಮುನ್ನನೂ--ನೀನು ಎದ್ದು ನಮ್ಮ ಮೇಲೆ ಬೀಳು; ಮನುಷ್ಯನು ಹೇಗೋ ಹಾಗೆಯೇ ಅವನ ಬಲವು ಇರುವದ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ಗಿದ್ಯೋನನು ಎದ್ದು ಜೆಬಹನನ್ನೂ ಚಲ್ಮುನ್ನನನ್ನೂ ಕೊಂದುಹಾಕಿ ಅವರ ಒಂಟೆಗಳ ಕುತ್ತಿಗೆಗಳಲ್ಲಿ ಇದ್ದ ಆಭರಣ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ಆಗ ಇಸ್ರಾಯೇಲ್‌ ಜನರು ಗಿದ್ಯೋನನಿಗೆನೀನು ನಮ್ಮನ್ನು ಮಿದ್ಯಾನ್ಯರ ಕೈಯಿಂದ ತಪ್ಪಿಸಿ ರಕ್ಷಿಸಿದ್ದರಿಂದ ನೀನೂ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ನೂ ಕುಮಾರನ ಕುಮಾರನೂ ನಮ್ಮನ್ನು ಆಳಬೇಕು ಅಂದರು. ಗಿದ್ಯೋ ನನು ಅವರಿಗೆ ನಾನು ನಿಮ್ಮನ್ನು ಆಳುವದಿಲ್ಲ, ನನ್ನ ಮಗ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ಆಳುವದಿಲ್ಲ, ಕರ್ತನೇ ನಿಮ್ಮನ್ನು ಆಳುವ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ಗಿದ್ಯೋನನು--ಒಂದು ಬಿನ್ನಹವನ್ನು ನಾನು ನಿಮಗೆ ಮಾಡುತ್ತೇನೆ. ಪ್ರತಿ ಯೊಬ್ಬನು ಕೊಳ್ಳೆ ಹೊಡೆದ ವಾಲೆಗಳನ್ನ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ಿರಿ ಅಂದನು. (ಯಾಕಂದರೆ ಅವರು ಇಷ್ಮಾಯೇ ಲ್ಯರಾಗಿದ್ದದರಿಂದ ಅವರಿಗೆ ಬಂಗಾರದ ಮುರುವು ಗಳಿದ್ದವು)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ಅವರು--ನಾವು ಇಷ್ಟಪೂರ್ವಕವಾಗಿ ಕೊಡುವೆವು ಎಂದು ಹೇಳಿ ಒಂದು ವಸ್ತ್ರವನ್ನು ಹಾಸಿ ಅಲ್ಲಿ ಅವರವರು ಕೊಳ್ಳೆ ಹೊಡೆ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ಾಲೆಗಳನ್ನು 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ದರೆ ಆಭರಣಗಳೂ ಕಂಠಮಾಲೆ ಗಳೂ ಮಿದ್ಯಾನ್ಯರ ಅರಸುಗಳು ಹೊದ್ದುಕೊಂಡಿದ್ದ ರಕ್ತಾಂಬರ ವಸ್ತ್ರಗಳೂ ಅವರ ಒಂಟೆಗಳ ಕೊರ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್ದ ಸರಪಣಿಗಳೂ ಹೊರತು ಅವನು ಕೇಳಿ ತೆಗೆದು ಕೊಂಡ ಬಂಗಾರದ ವಾಲೆಗಳ ತೂಕವು ಸಾವಿರದ ಏಳು ನೂರು ಶೆಕೆಲ್‌ ತೂಕವ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 ಬಂಗಾರ ದಿಂದ ಗಿದ್ಯೋನನು ಒಂದು ಏಫೋದನ್ನು ಮಾಡಿಸಿ ಅದನ್ನು ತನ್ನ ಊರಾದ ಒಫ್ರದಲ್ಲಿ ಇಟ್ಟನ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್ಯರೆಲ್ಲಾ ಅದರ ಹಿಂದೆ ಜಾರರಾಗಿ ಹೋದರು. ಅದು ಗಿದ್ಯೋನನಿಗೂ ಅವನ ಮನೆಗೂ ಉರುಲ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ಮಿದ್ಯಾನ್ಯರು ತಮ್ಮ ತಲೆಯನ್ನು ತಿರಿಗಿ ಎತ್ತಕೂಡದ ಹಾಗೆ ಇಸ್ರಾಯೇಲ್ಯರ ಮಕ್ಕಳ ಮುಂದೆ ತಗ್ಗಿಸಲ್ಪಟ್ಟರು. ದೇಶ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ಿದ್ಯೋನನ ದಿವಸ ಗಳಲ್ಲಿ ನಾಲ್ವತ್ತು ವರುಷ ವಿಶ್ರಾಂತಿಯಲ್ಲ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ೋವಾಷನ ಮಗನಾದ ಯೆರುಬ್ಬಾಳನು ಹೋಗಿ ತನ್ನ ಸ್ವಂತ ಮನೆಯಲ್ಲಿ ವಾಸವ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ಗಿದ್ಯೋನ ನಿಗೆ ಅನೇಕ ಮಂದಿ ಹೆಂಡತಿಯರು ಇದ್ದದರಿಂದ ಅವನಿಗೆ ಎಪ್ಪತ್ತು ಮಂದಿ ಮಕ್ಕಳು ಹುಟ್ಟ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ಶೆಕೆ ಮಿನಲ್ಲಿದ್ದ ಅವನ ಉಪಪತ್ನಿಯು ಅವನಿಗೆ ಒಬ್ಬ ಮಗನನ್ನು ಹೆತ್ತಳು. ಅವನು ಆ ಮಗನಿಗೆ ಅಬೀಮೆಲೆಕ ನ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ಯೋವಾಷನ ಮಗನಾದ ಗಿದ್ಯೋನನು ಒಳ್ಳೇ ವೃಧ್ಧಾಪ್ಯದಲ್ಲಿ ಸತ್ತು ಅಬೀಯೆಜೆರೀ ಯರಿಗೆ ಸೇರಿದ ಒಫ್ರದಲ್ಲಿ ತನ್ನ ತಂದೆ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ೋವಾಷನ ಸಮಾಧಿಯಲ್ಲಿ ಹೂಣಿಡ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ಗಿದ್ಯೋನನು ಸತ್ತತರುವಾಯ ಆದದ್ದೇನಂದರೆ, ಇಸ್ರಾಯೇಲ್‌ ಮಕ್ಕಳು ತಿರುಗಿಕೊಂಡು ಬಾಳನ ಹಿಂದೆ ಜಾರರಾಗಿ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ಳ್‌ಬೆರೀತನನ್ನು ತಮಗೆ ದೇವರಾಗಿ ಮಾಡಿ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ಸುತ್ತಲೂ ಇದ್ದ ತಮ್ಮ ಎಲ್ಲಾ ಶತ್ರುಗಳ ಕೈಯಿಂದ ತಮ್ಮನ್ನು ತಪ್ಪಿಸಿಬಿಟ್ಟ ತಮ್ಮ ದೇವರಾದ ಕರ್ತ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 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ಲ್ಲವೆ ಗಿದ್ಯೋನನೆಂಬ ಯೆರುಬ್ಬಾಳ್‌ ಇಸ್ರಾಯೇಲಿಗೆ ಮಾಡಿದ ಸಕಲ ಉಪಕಾರಗಳಿಗೆ ತಕ್ಕ ಹಾಗೆ ಅವರು ಅವನ ಮನೆಯವರಿಗೆ ದಯ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ಿಸ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್ಯಾಯಸ್ಥಾಪಕರು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2026-10-20T06:11:55Z</dcterms:created>
  <dcterms:modified xsi:type="dcterms:W3CDTF">2026-10-20T06:11:55Z</dcterms:modified>
  <dc:title>ನ್ಯಾಯಸ್ಥಾಪಕರು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