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बाबुल का राजा नबूकदनेस्सर, यहोयाकीम के पुत्र यहूदा के राजा यकोन्याह को, और यहूदा के हाकिम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हारों और और कारीगरों को बंधुआ कर के यरूशलेम से बाबुल को ले गया, तो उसके बाद यहोवा ने मुझ को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्दिर के सामहने रखे हुए अंजीरों के दो टोकरे दिख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एक टोकरे में तो पहिले से पके अच्छे अच्छे अंजीर थे, और दूसरे टोकरे में बहुत निकम्मे अंजीर थे, वर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ऐसे निकम्मे थे कि खाने के योग्य भी न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फिर यहोवा ने मुझ से पूछा, हे यिर्मयाह, तुझे क्या देख पड़ता है? मैं ने कहा, अंजीर; जो अंजीर अच्छ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 सो तो बहुत ही अच्छे हैं, परन्तु जो निकम्मे हैं, सो बहुत ही निकम्मे हैं; वरन ऐसे निकम्मे हैं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ने के योग्य भी नहीं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यहोवा का यह वचन मेर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ि इस्राएल का परमेश्वर यहोवा यों कहता है, जैसे अच्छे अंजीरों को, वैसे ही मैं यहूदी बंधुओ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न्हें मैं ने इस स्थान से कसदियों के देश में भेज दिया है, देख कर प्रसन्न 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ैं उन पर कृपादृष्टि रखूंगा और उन को इस देश में लौटा ले आऊंगा; और उन्हें नाश न करूंगा,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ऊंगा; उन्हें उखाड़ न डालूंगा, परन्तु लगाए रख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ैं उनका ऐसा मन कर दूंगा कि वे मुझे जानेंगे कि मैं यहोवा हूँ; और वे मेरी प्रजा ठहरेंगे और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ा परमेश्वर ठहरूंगा, क्योंकि वे मेरी ओर सारे मन से फि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जैसे निकम्मे अंजीर, निकम्मे होने के कारण खाए नहीं जाते, उसी प्रकार से मैं यहूदा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िदकिय्याह और उसके हाकिमों और बचे हुए यरूशलेमियों को, जो इस देश में वा मिस्र में रह गए हैं, छो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 कारण वे पृथ्वी के राज्य राज्य में मारे मारे फिरते हुए हु:ख भोगते रहेंगे; और जितने स्थान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उन्हें बरबस निकाल दूंगा, उन सभों में वे नामधराई और दृष्टांत और श्राप का विषय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मैं उन में तलवार चलाऊंगा, और महंगी और मरी फैलाऊंगा, और अन्त में इस देश में से जिसे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पुरखाओं को और उन को दिया, वे मिट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2026-10-21T08:33:20Z</dcterms:created>
  <dcterms:modified xsi:type="dcterms:W3CDTF">2026-10-21T08:33:20Z</dcterms:modified>
  <dc:title>यिर्मयाह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