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045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மறவா இயேசு நா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தயவால் என்னை நடத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 ஜீவ வாக்குத்தத்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ைந்தெனக்காய் ஈந்ததாலே ஸ்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பத்திலே அரும் துண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ைக்கு நல்ல தீபமி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யப்படாதே வலக்கரத்த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ுகாப்பேன் என்றதாலே ஸ்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சம் என் மேல் நீர் வைத்தத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றிக்க இயலாதெவருமெ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ய் தன் சேயை மறந்து விட்ட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வேன் உன்னை என்றதாலே ஸ்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ைந்தீரன்றோ உம் உள்ளங்க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வா எந்தன் புகலிட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க்கற்றோராய் கைவிட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ிடீரே என்றதாலே ஸ்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அறியா யாதும் நேரிட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லை முடியும் எண்ணின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தொடுவேன் என் கண்மண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டுவதாக உரைத்ததாலே ஸ்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யின் மதில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ே என்னைக் கா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க்கெதிராய் எழும்பும் ஆயு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ய்த்திடாதே என்றதாலே ஸ்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றந்திடுமே உம் நாம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னே எனக்காய் ஜெயக் கொட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முற்றும் ஒப்புவித்த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ற்று என்றும் நடத்துவீரே ஸ்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டியும் உம் வருக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ழை என்னை சேர்த்த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2026-09-16T19:51:10Z</dcterms:created>
  <dcterms:modified xsi:type="dcterms:W3CDTF">2026-09-16T19:51:10Z</dcterms:modified>
  <dc:title>துதிப் பாடல்கள் : 937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