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 still, O heart ! why fear and tremble ? 
What evil can thy steps betide ? 
Though foes, a mighty host, assemble, 
Fear not, for God is on thy sid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 still, . . O heart ! . . 
What evil can betide thee ? 
Fear not, . . fear not, . . 
With God to walk beside th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e still, O heart ! the Lord of glory 
Was once a man acquaint with grief;
He stoops to hear -----tell all thy story----
He loves, He cares, He'll send relief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e still, O heart ! cease fearing, fretting 
About the future all unknown ;
Ne'er think the Master is forgetting 
About His child----His loved and own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e still, O heart ! thy Lord will send thee 
The clouds or sunshine as is best ; 
His own right hand shall e'er defend thee ;
Then trust His love, and be at res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2026-09-15T12:05:03Z</dcterms:created>
  <dcterms:modified xsi:type="dcterms:W3CDTF">2026-09-15T12:05:03Z</dcterms:modified>
  <dc:title>Hymn : 713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