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மனந்திரும்பி அமர்ந்திருந்தால் இரட்சிக்கப்படுவீர்கள்; அமரிக்கையும் நம்பிக்கையுமே உங்கள் பெலனாயிருக்கும் என்று இஸ்ரவேலின் பரிசுத்தராயிருக்கிற கர்த்தராகிய தேவன் சொல்லுகிறார்; நீங்களோ அப்படிச் செய்ய மனதாயிராமல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மனந்திரும்பி அமர்ந்திருந்தால் இரட்சிக்கப்படுவீர்கள்; அமரிக்கையும் நம்பிக்கையுமே உங்கள் பெலனாயிருக்கும் என்று இஸ்ரவேலின் பரிசுத்தராயிருக்கிற கர்த்தராகிய தேவன் சொல்லுகிறார்; நீங்களோ அப்படிச் செய்ய மனதாயிராமல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மனந்திரும்பி அமர்ந்திருந்தால் இரட்சிக்கப்படுவீர்கள்; அமரிக்கையும் நம்பிக்கையுமே உங்கள் பெலனாயிருக்கும் என்று இஸ்ரவேலின் பரிசுத்தராயிருக்கிற கர்த்தராகிய தேவன் சொல்லுகிறார்; நீங்களோ அப்படிச் செய்ய மனதாயிராமல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ல்ல, குதிரைகளின்மேல் ஏறி ஓடிப்போவோம் என்கிறீர்கள்; அப்படியே ஓடிப்போவீர்கள், வேகமான வாகனங்களின்மேல் ஏறிப்போவோம் என்கிறீர்கள்; அப்படியே உங்களைத் துரத்துகிறவர்கள் வேகமாய்த்துரத்த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ல்ல, குதிரைகளின்மேல் ஏறி ஓடிப்போவோம் என்கிறீர்கள்; அப்படியே ஓடிப்போவீர்கள், வேகமான வாகனங்களின்மேல் ஏறிப்போவோம் என்கிறீர்கள்; அப்படியே உங்களைத் துரத்துகிறவர்கள் வேகமாய்த்துரத்த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ல்ல, குதிரைகளின்மேல் ஏறி ஓடிப்போவோம் என்கிறீர்கள்; அப்படியே ஓடிப்போவீர்கள், வேகமான வாகனங்களின்மேல் ஏறிப்போவோம் என்கிறீர்கள்; அப்படியே உங்களைத் துரத்துகிறவர்கள் வேகமாய்த்துரத்த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மலையுச்சியின்மேல் ஒரு கம்பத்தைப்போலவும், மேட்டின்மேல் ஒரு காடியைப்போலவும் மீந்திருக்குமட்டாக, ஒருவன் பயமுறுத்த ஆயிரம்பேரும், ஐந்துபேர் பயமுறுத்த நீங்கள் அனைவரும் ஓடிப்போ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மலையுச்சியின்மேல் ஒரு கம்பத்தைப்போலவும், மேட்டின்மேல் ஒரு காடியைப்போலவும் மீந்திருக்குமட்டாக, ஒருவன் பயமுறுத்த ஆயிரம்பேரும், ஐந்துபேர் பயமுறுத்த நீங்கள் அனைவரும் ஓடிப்போ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ங்களுக்கு இரங்கும்படி கர்த்தர் காத்திருப்பார், உங்கள்மேல் மனதுருகும்படி எழுந்திருப்பார்; கர்த்தர் நீதிசெய்கிற தேவன்; அவருக்குக் காத்திருக்கிற அனைவரும் பாக்கியவான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ங்களுக்கு இரங்கும்படி கர்த்தர் காத்திருப்பார், உங்கள்மேல் மனதுருகும்படி எழுந்திருப்பார்; கர்த்தர் நீதிசெய்கிற தேவன்; அவருக்குக் காத்திருக்கிற அனைவரும் பாக்கியவான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ங்களுக்கு இரங்கும்படி கர்த்தர் காத்திருப்பார், உங்கள்மேல் மனதுருகும்படி எழுந்திருப்பார்; கர்த்தர் நீதிசெய்கிற தேவன்; அவருக்குக் காத்திருக்கிற அனைவரும் பாக்கியவான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ீயோனைச் சேர்ந்த ஜனங்கள் எருசலேமில் வாசமாயிருப்பார்கள்; இனி நீ அழுதுகொண்டிராய்; உன் கூப்பிடுதலின் சத்தத்துக்கு அவர் உருக்கமாய் இரங்கி அதைக் கேட்டவுடனே உனக்கு மறுஉத்தரவு அருள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ீயோனைச் சேர்ந்த ஜனங்கள் எருசலேமில் வாசமாயிருப்பார்கள்; இனி நீ அழுதுகொண்டிராய்; உன் கூப்பிடுதலின் சத்தத்துக்கு அவர் உருக்கமாய் இரங்கி அதைக் கேட்டவுடனே உனக்கு மறுஉத்தரவு அருள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ண்டவர் உங்களுக்குத் துன்பத்தின் அப்பத்தையும், உபத்திரவத்தின் தண்ணீரையும் கொடுத்தாலும், உன் போதகர்கள் இனி ஒருபோதும் மறைந்திருக்கமாட்டார்கள்; உன் கண்கள் உன் போதகர்களைக் காண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ண்டவர் உங்களுக்குத் துன்பத்தின் அப்பத்தையும், உபத்திரவத்தின் தண்ணீரையும் கொடுத்தாலும், உன் போதகர்கள் இனி ஒருபோதும் மறைந்திருக்கமாட்டார்கள்; உன் கண்கள் உன் போதகர்களைக் காண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வலதுபுறமாய்ச் சாயும்போதும், இடதுபுறமாய்ச் சாயும்போதும்: வழி இதுவே, இதிலே நடவுங்கள் என்று உங்களுக்குப் பின்னாலே சொல்லும் வார்த்தையை உங்கள் காதுகள் கேட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வலதுபுறமாய்ச் சாயும்போதும், இடதுபுறமாய்ச் சாயும்போதும்: வழி இதுவே, இதிலே நடவுங்கள் என்று உங்களுக்குப் பின்னாலே சொல்லும் வார்த்தையை உங்கள் காதுகள் கேட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சுரூபங்களை மூடிய வெள்ளித்தகட்டையும், உன் விக்கிரகங்களின் பொன் ஆடையாபரணத்தையும் தீட்டாக எண்ணி, அவைகளைத் தீட்டுப்பட்ட வஸ்திரம்போல எறிந்துவிட்டு, அதைச் சீ! போ என்ப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சுரூபங்களை மூடிய வெள்ளித்தகட்டையும், உன் விக்கிரகங்களின் பொன் ஆடையாபரணத்தையும் தீட்டாக எண்ணி, அவைகளைத் தீட்டுப்பட்ட வஸ்திரம்போல எறிந்துவிட்டு, அதைச் சீ! போ என்ப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ீ நிலத்தில் விதைக்கும் உன் விதைக்கு அவர் மழையையும், நிலத்தின் பலனாகிய ஆகாரத்தையும் தருவார்; அது கொழுமையும் புஷ்டியுமாய் இருக்கும்; அக்காலத்திலே உன் ஆடுமாடுகள் விஸ்தாரமான மேய்ச்சலுள்ள ஸ்தலத்திலே மே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ீ நிலத்தில் விதைக்கும் உன் விதைக்கு அவர் மழையையும், நிலத்தின் பலனாகிய ஆகாரத்தையும் தருவார்; அது கொழுமையும் புஷ்டியுமாய் இருக்கும்; அக்காலத்திலே உன் ஆடுமாடுகள் விஸ்தாரமான மேய்ச்சலுள்ள ஸ்தலத்திலே மேய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லத்தை உழுகிற எருதுகளும் கழுதைமறிகளும், முறத்தினாலும் தூற்றுக்கூடையினாலும் தூற்றப்பட்ட ருசியுள்ள கப்பிகளைத் தின்ன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லத்தை உழுகிற எருதுகளும் கழுதைமறிகளும், முறத்தினாலும் தூற்றுக்கூடையினாலும் தூற்றப்பட்ட ருசியுள்ள கப்பிகளைத் தின்ன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ோபுரங்கள் விழுகிற மகா சங்காரத்தின் நாளிலே உயரமான சகல மலைகளின்மேலும், உயரமான சகலமேடுகளின்மேலும் ஆறுகளும் வாய்க்கால்களும் உண்ட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ோபுரங்கள் விழுகிற மகா சங்காரத்தின் நாளிலே உயரமான சகல மலைகளின்மேலும், உயரமான சகலமேடுகளின்மேலும் ஆறுகளும் வாய்க்கால்களும் உண்டா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தமது ஜனத்தின் முறிவைக் கட்டி, அதின் அடிக்காயத்தைக் குணமாக்கும் நாளிலே, சந்திரனுடைய வெளிச்சம் சூரியனுடைய வெளிச்சத்தைப்போலவும், சூரியனுடைய வெளிச்சம் ஏழத்தனையாய் ஏழு பகலின் வெளிச்சத்தைப்போலவும் இ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தமது ஜனத்தின் முறிவைக் கட்டி, அதின் அடிக்காயத்தைக் குணமாக்கும் நாளிலே, சந்திரனுடைய வெளிச்சம் சூரியனுடைய வெளிச்சத்தைப்போலவும், சூரியனுடைய வெளிச்சம் ஏழத்தனையாய் ஏழு பகலின் வெளிச்சத்தைப்போலவும் இ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தமது ஜனத்தின் முறிவைக் கட்டி, அதின் அடிக்காயத்தைக் குணமாக்கும் நாளிலே, சந்திரனுடைய வெளிச்சம் சூரியனுடைய வெளிச்சத்தைப்போலவும், சூரியனுடைய வெளிச்சம் ஏழத்தனையாய் ஏழு பகலின் வெளிச்சத்தைப்போலவும் இ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கர்த்தருடைய நாமம் தூரத்திலிருந்து வரும்; அவருடைய கோபம் எரிகிறதும் கனன்று புகைகிறதுமாயிருக்கும்; அவருடைய உதடுகள் சினத்தால் நிறைந்து, அவருடைய நாவு பட்சிக்கிற அக்கினிபோல இ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கர்த்தருடைய நாமம் தூரத்திலிருந்து வரும்; அவருடைய கோபம் எரிகிறதும் கனன்று புகைகிறதுமாயிருக்கும்; அவருடைய உதடுகள் சினத்தால் நிறைந்து, அவருடைய நாவு பட்சிக்கிற அக்கினிபோல இ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வத்தோடே பாவத்தைக் கூட்டும்படி, என்னை அல்லாமல் ஆலோசனைபண்ணி, என் ஆவியை அல்லாமல் தங்களை மூடிக்கொள்ளப் பார்க்கிறவர்கள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வத்தோடே பாவத்தைக் கூட்டும்படி, என்னை அல்லாமல் ஆலோசனைபண்ணி, என் ஆவியை அல்லாமல் தங்களை மூடிக்கொள்ளப் பார்க்கிறவர்கள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ாக்கைக் கேளாமல் பார்வோனின் பெலத்தினாலே பெலக்கவும், எகிப்தின் நிழலிலே ஒதுங்கவும் வேண்டும் என்று எகிப்துக்குப் போகிறவர்களுமாகிய முரட்டாட்டமுள்ள புத்திரருக்கு ஐயோ!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ாக்கைக் கேளாமல் பார்வோனின் பெலத்தினாலே பெலக்கவும், எகிப்தின் நிழலிலே ஒதுங்கவும் வேண்டும் என்று எகிப்துக்குப் போகிறவர்களுமாகிய முரட்டாட்டமுள்ள புத்திரருக்கு ஐயோ!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ாக்கைக் கேளாமல் பார்வோனின் பெலத்தினாலே பெலக்கவும், எகிப்தின் நிழலிலே ஒதுங்கவும் வேண்டும் என்று எகிப்துக்குப் போகிறவர்களுமாகிய முரட்டாட்டமுள்ள புத்திரருக்கு ஐயோ!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்வோனுடைய பெலன் உங்களுக்கு வெட்கமாகவும் எகிப்தினுடைய நிழலொதுக்கு உங்களுக்கு இலச்சையாகவும் இ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ிரபுக்கள் சோவானிலே போய் அவர்கள் ஸ்தானாபதிகள் ஆனேஸ்மட்டும் சேரு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தங்கள் காயத்துக்கும் பிரயோஜனத்துக்கும் உதவாமல், வெட்கத்துக்கும் நிந்தைக்குமே உதவும் ஜனத்தினாலே யாவரும் வெட்கப்பட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தங்கள் காயத்துக்கும் பிரயோஜனத்துக்கும் உதவாமல், வெட்கத்துக்கும் நிந்தைக்குமே உதவும் ஜனத்தினாலே யாவரும் வெட்கப்பட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ெற்கேபோகிற மிருகஜீவன்களின் பாரம். துஷ்டசிங்கமும், கிழச்சிங்கமும், விரியனும், பறக்கிற கொள்ளிவாய்ச்சர்ப்பமும் வருகிறதும், நெருக்கமும் இடுக்கமும் அடைவிக்கிறதுமான தேசத்துக்கு, அவர்கள் கழுதை மறிகளுடைய முதுகின்மேல் தங்கள் ஆஸ்திகளையும், ஒட்டகங்களுடைய முதுகின்மேல் தங்கள் பொக்கிஷகளையும், தங்களுக்கு உதவாத ஜனத்தண்டைக்கு ஏற்றிக்கொண்டுபோ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ெற்கேபோகிற மிருகஜீவன்களின் பாரம். துஷ்டசிங்கமும், கிழச்சிங்கமும், விரியனும், பறக்கிற கொள்ளிவாய்ச்சர்ப்பமும் வருகிறதும், நெருக்கமும் இடுக்கமும் அடைவிக்கிறதுமான தேசத்துக்கு, அவர்கள் கழுதை மறிகளுடைய முதுகின்மேல் தங்கள் ஆஸ்திகளையும், ஒட்டகங்களுடைய முதுகின்மேல் தங்கள் பொக்கிஷகளையும், தங்களுக்கு உதவாத ஜனத்தண்டைக்கு ஏற்றிக்கொண்டுபோ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ெற்கேபோகிற மிருகஜீவன்களின் பாரம். துஷ்டசிங்கமும், கிழச்சிங்கமும், விரியனும், பறக்கிற கொள்ளிவாய்ச்சர்ப்பமும் வருகிறதும், நெருக்கமும் இடுக்கமும் அடைவிக்கிறதுமான தேசத்துக்கு, அவர்கள் கழுதை மறிகளுடைய முதுகின்மேல் தங்கள் ஆஸ்திகளையும், ஒட்டகங்களுடைய முதுகின்மேல் தங்கள் பொக்கிஷகளையும், தங்களுக்கு உதவாத ஜனத்தண்டைக்கு ஏற்றிக்கொண்டுபோ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ெற்கேபோகிற மிருகஜீவன்களின் பாரம். துஷ்டசிங்கமும், கிழச்சிங்கமும், விரியனும், பறக்கிற கொள்ளிவாய்ச்சர்ப்பமும் வருகிறதும், நெருக்கமும் இடுக்கமும் அடைவிக்கிறதுமான தேசத்துக்கு, அவர்கள் கழுதை மறிகளுடைய முதுகின்மேல் தங்கள் ஆஸ்திகளையும், ஒட்டகங்களுடைய முதுகின்மேல் தங்கள் பொக்கிஷகளையும், தங்களுக்கு உதவாத ஜனத்தண்டைக்கு ஏற்றிக்கொண்டுபோ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யர் சகாயம்பண்ணுவது வியர்த்தமும் வீணுமாம்; ஆகையால், சும்மாயிருப்பதே அவர்களுக்குப் பெலன் என்று அதற்காகக் கூற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யர் சகாயம்பண்ணுவது வியர்த்தமும் வீணுமாம்; ஆகையால், சும்மாயிருப்பதே அவர்களுக்குப் பெலன் என்று அதற்காகக் கூற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நீ போய், இது பிற்காலத்துக்கு என்றென்றைக்கும் இருக்கும்படி, இதை அவர்களுக்கு முன்பாக ஒரு பலகையில் எழுதி, ஒரு புஸ்தகத்தில் வர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நீ போய், இது பிற்காலத்துக்கு என்றென்றைக்கும் இருக்கும்படி, இதை அவர்களுக்கு முன்பாக ஒரு பலகையில் எழுதி, ஒரு புஸ்தகத்தில் வர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ர்கள் கலகமுள்ள ஜனங்களும், பொய்பேசுகிற பிள்ளைகளும், கர்த்தருடைய வேதத்தைக் கேட்க மனதில்லாத புத்திரருமாயிருக்கி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ர்கள் கலகமுள்ள ஜனங்களும், பொய்பேசுகிற பிள்ளைகளும், கர்த்தருடைய வேதத்தைக் கேட்க மனதில்லாத புத்திரருமாயிருக்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ரிசனக்காரரை நோக்கி: தரிசனங் காணவேண்டாம் என்றும், ஞானதிருஷ்டிக்காரரை நோக்கி: யதார்த்தமாய் எங்களுக்குத் தரிசனஞ்சொல்லாமல் எங்களுக்கு இதமான சொற்களை உரைத்து, மாயமானவைகளைத் திருஷ்டியுங்கள் என்ற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ரிசனக்காரரை நோக்கி: தரிசனங் காணவேண்டாம் என்றும், ஞானதிருஷ்டிக்காரரை நோக்கி: யதார்த்தமாய் எங்களுக்குத் தரிசனஞ்சொல்லாமல் எங்களுக்கு இதமான சொற்களை உரைத்து, மாயமானவைகளைத் திருஷ்டியுங்கள் என்ற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வழியை விட்டு, பாதையினின்று விலகி, இஸ்ரவேலின் பரிசுத்தரை எங்கள் முன்பாக இராமல் ஓயப்பண்ணுங்கள் என்றும் சொல்லு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வழியை விட்டு, பாதையினின்று விலகி, இஸ்ரவேலின் பரிசுத்தரை எங்கள் முன்பாக இராமல் ஓயப்பண்ணுங்கள் என்றும் சொல்லுகி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இந்த வார்த்தையை வெறுத்து, இடுக்கமும் தாறுமாறும் செய்கிறதை நம்பி, அதைச் சார்ந்துகொள்ளுகிறபடியால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இந்த வார்த்தையை வெறுத்து, இடுக்கமும் தாறுமாறும் செய்கிறதை நம்பி, அதைச் சார்ந்துகொள்ளுகிறபடியால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அக்கிரமம் உங்களுக்கு உயர்த்த சுவரில் விழப் பிதுங்கிநிற்கிறதும், திடீரென்று சடிதியாய் இடியப் போகிறதுமான வெடிப்பைப்போல இருக்கும் என்று இஸ்ரவேலின் பரிசு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அக்கிரமம் உங்களுக்கு உயர்த்த சுவரில் விழப் பிதுங்கிநிற்கிறதும், திடீரென்று சடிதியாய் இடியப் போகிறதுமான வெடிப்பைப்போல இருக்கும் என்று இஸ்ரவேலின் பரிசு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தப்பவிடாமல் உடையும்படி குயக்கலத்தை நொறுக்குவதுபோல அவர்களை நொறுக்குவார்; அடுப்பிலே நெருப்பு எடுக்கிறதற்கும், குளத்திலே தண்ணீர் மொள்ளுகிறதற்கும் நொறுங்கின துண்டுகளில், ஒரு ஓடாகிலும் அகப்படாதேபோ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தப்பவிடாமல் உடையும்படி குயக்கலத்தை நொறுக்குவதுபோல அவர்களை நொறுக்குவார்; அடுப்பிலே நெருப்பு எடுக்கிறதற்கும், குளத்திலே தண்ணீர் மொள்ளுகிறதற்கும் நொறுங்கின துண்டுகளில், ஒரு ஓடாகிலும் அகப்படாதேபோ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சம் என்னும் சல்லடையிலே ஜாதிகளை அரிக்கும்படிக்கு அவர் ஊதும் சுவாசம் கழுத்துமட்டும் எட்டுகிற ஆற்றுவெள்ளத்தைப்போலவும், ஜனங்களுடைய வாயிலேபோட்டு அலைக்கழிக்கிற கடிவாளத்தைப்போலவும் இருக்க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சம் என்னும் சல்லடையிலே ஜாதிகளை அரிக்கும்படிக்கு அவர் ஊதும் சுவாசம் கழுத்துமட்டும் எட்டுகிற ஆற்றுவெள்ளத்தைப்போலவும், ஜனங்களுடைய வாயிலேபோட்டு அலைக்கழிக்கிற கடிவாளத்தைப்போலவும் இருக்க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ண்டிகை ஆசரிக்கப்படும் இராத்திரியிலே பாடுகிறதுபோலப் பாடுவீர்கள்; கர்த்தருடைய பர்வதமாகிய இஸ்ரவேலின் கன்மலையண்டைக்குப்போக நாகசுரத்தோடே நடந்துவருகிறபோது மகிழுகிறதுபோல மகிழ்வீ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ண்டிகை ஆசரிக்கப்படும் இராத்திரியிலே பாடுகிறதுபோலப் பாடுவீர்கள்; கர்த்தருடைய பர்வதமாகிய இஸ்ரவேலின் கன்மலையண்டைக்குப்போக நாகசுரத்தோடே நடந்துவருகிறபோது மகிழுகிறதுபோல மகிழ்வீ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கத்துவமானவர்; தமது சத்தத்தைக் கேட்கப்பண்ணி, உக்கிர கோபத்தினாலும், பட்சிக்கிற அக்கினிஜுவாலையினாலும், இடி பெருவெள்ளம் கல்மழையினாலும், தமது புயத்தின் வல்லமையைக் காண்பிப்ப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கத்துவமானவர்; தமது சத்தத்தைக் கேட்கப்பண்ணி, உக்கிர கோபத்தினாலும், பட்சிக்கிற அக்கினிஜுவாலையினாலும், இடி பெருவெள்ளம் கல்மழையினாலும், தமது புயத்தின் வல்லமையைக் காண்பிப்ப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தண்டாயுதத்தினால் அடித்த அசீரியன் கர்த்தருடைய சத்தத்தினாலே நொறுங்குண்டுபோவ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அவன்மேல் சுமத்தும் ஆக்கினைத்தண்டம் செல்லுமிடமெங்கும் மேளங்களும் வீணைகளும் அதினுடன் போகும்; கொடிய யுத்தங்களினால் அவனை எதிர்த்து யுத்தஞ்செய்வ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அவன்மேல் சுமத்தும் ஆக்கினைத்தண்டம் செல்லுமிடமெங்கும் மேளங்களும் வீணைகளும் அதினுடன் போகும்; கொடிய யுத்தங்களினால் அவனை எதிர்த்து யுத்தஞ்செய்வ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ோப்பேத் ஏற்கனவே ஏற்படுத்தப்பட்டது; ராஜாவுக்கு அது ஆயத்தப்படுத்தப்பட்டது; அதை ஆழமும் விசாலமுமாக்கினார்; வேகும்படி அக்கினியும் மிகுந்த விறகுமுண்டு; கர்த்தரின் சுவாசம் கந்தகத் தீயைப்போல அதைக் கொளுத்த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ோப்பேத் ஏற்கனவே ஏற்படுத்தப்பட்டது; ராஜாவுக்கு அது ஆயத்தப்படுத்தப்பட்டது; அதை ஆழமும் விசாலமுமாக்கினார்; வேகும்படி அக்கினியும் மிகுந்த விறகுமுண்டு; கர்த்தரின் சுவாசம் கந்தகத் தீயைப்போல அதைக் கொளுத்த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ோப்பேத் ஏற்கனவே ஏற்படுத்தப்பட்டது; ராஜாவுக்கு அது ஆயத்தப்படுத்தப்பட்டது; அதை ஆழமும் விசாலமுமாக்கினார்; வேகும்படி அக்கினியும் மிகுந்த விறகுமுண்டு; கர்த்தரின் சுவாசம் கந்தகத் தீயைப்போல அதைக் கொளுத்த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ിസ്രായേലിന്റെ പരിശുദ്ധനായി യഹോവയായ കർത്താവു ഇപ്രകാരം അരുളിച്ചെയ്യുന്നു: മനന്തിരി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ങ്ങിയിരുന്നാൽ നിങ്ങൾ രക്ഷിക്കപ്പെടും. വിശ്രമിക്കുന്നതിലും ആശ്രയിക്കുന്നതിലും നിങ്ങളുടെ ബല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ലും നിങ്ങൾക്കു മനസ്സാകാതെ: അ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ങ്ങൾ കുതിരപ്പുറത്തു കയറി ഓടിപ്പോകും എന്നു നിങ്ങൾ പറഞ്ഞു; അതുകൊണ്ടു നിങ്ങൾ ഓടിപ്പോകേണ്ടിവ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ൾ തുരഗങ്ങളിന്മേൽ കയറിപ്പോകും എന്നും പറഞ്ഞു; അതുകൊണ്ടു നിങ്ങളെ പിന്തുടരുന്ന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ഗതയുള്ളവര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ലമുകളിൽ ഒരു കൊടിമരം പോലെയും കുന്നിമ്പുറത്തു ഒരു കൊടിപോലെയും നിങ്ങൾ ശേഷിക്കുന്നതുവരെ, ഏക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ീഷണിയാൽ ആയിരം പേരും അഞ്ചുപേരുടെ ഭീഷണിയാൽ നിങ്ങൾ ഒക്കെയും ഓട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തുകൊണ്ടു യഹോവ നിങ്ങളോടു കൃപ കാണിപ്പാൻ താമസിക്കുന്നു; അതുകൊണ്ടു അവൻ നിങ്ങളോടു കരു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ക്കാതവണ്ണം ഉയർന്നിരിക്കുന്നു; യഹോവ ന്യായത്തിന്റെ ദൈവമല്ലോ; അവന്നായി കാത്തിരിക്കുന്നവരൊക്കെ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ഗ്യവാ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െരൂശലേമ്യരായ സീയോൻ നിവാസികളേ, ഇനി കരഞ്ഞുകൊണ്ടിരിക്കേണ്ടാ; നിങ്ങളുടെ നിലവിളിയുടെ ശബ്ദത്തിങ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നിശ്ചയമായിട്ടു കരുണ തോന്നും; അതു കേൾക്കുമ്പോൾ തന്നേ അവൻ ഉത്തരം അരുള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കർത്താവു നിങ്ങൾക്കു കഷ്ടത്തിന്റെ അപ്പവും ഞെരുക്കത്തിന്റെ വെള്ളവും മാത്രം തന്നാലും ഇനി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ദേഷ്ടാവു മറഞ്ഞിരിക്കയില്ല; നിന്റെ കണ്ണു നിന്റെ ഉപദേഷ്ടാവിനെ കണ്ടുകൊണ്ട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ങ്ങൾ വലത്തോട്ടോ ഇടത്തോട്ടോ തിരിയുമ്പോൾ: വഴി ഇതാകുന്നു, ഇതിൽ നടന്നുകൊൾവിൻ എന്നൊരു 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റകിൽനിന്നു കേ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വെള്ളി പൊതിഞ്ഞിരിക്കുന്ന ബിംബങ്ങളെയും പൊന്നു പൊതിഞ്ഞിരിക്കുന്ന വിഗ്രഹങ്ങളെയും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ുദ്ധമാക്കും; അവയെ മലിനമായോരു വസ്തുപോലെ എറിഞ്ഞുകളകയും പൊയ്ക്കൊ എന്നു പറ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ീ നിലത്തു വിതെക്കുന്ന വിത്തിന്നു മഴയും നിലത്തിലെ വിളവായ അപ്പവും അവൻ നിനക്കു തരും; അതു പുഷ്ട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ൃദ്ധിയും ഉള്ളതായിരിക്കും; അന്നു നിന്റെ കന്നുകാലികൾ വിസ്താരമായ മേച്ചൽപുറങ്ങളിൽ മേ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ിലം ഉഴുന്ന കാളകളും കഴുതകളും മുറംകൊണ്ടും പല്ലികൊണ്ടും വീശി വെടിപ്പാക്കിയതും ഉപ്പു ചേർത്തത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ൻ തിന്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ഹാസംഹാരദിവസത്തിൽ ഗോപുരങ്ങൾ വീഴുമ്പോൾ, ഉയരമുള്ള എല്ലാമലയിലും പൊക്കമുള്ള എല്ലാകുന്നിന്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ാടുകളും നീരൊഴുക്കുകളും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ഹോവ തന്റെ ജനത്തിന്റെ മുറിവു കെട്ടുകയും അവരുടെ അടിപ്പിണർ പൊറുപ്പിക്കയും ചെയ്യുന്ന നാ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ന്ദ്രന്റെ പ്രകാശം സൂര്യന്റെ പ്രകാശം പോലെയാകും; സൂര്യന്റെ പ്രകാശം ഏഴു പകലിന്റെ പ്രകാശം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ഴിരട്ടിയ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ഇതാ, കോപം ജ്വലിച്ചും കനത്ത പുക പുറപ്പെടുവിച്ചുംകൊണ്ടു യഹോവയുടെ നാമം ദൂരത്തുനിന്നു വ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അധരങ്ങളിൽ ഉഗ്രകോപം നിറഞ്ഞിരിക്കുന്നു; അവന്റെ നാവു ദഹിപ്പിക്കുന്ന തീപോലെയും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ാപത്തോടു പാപം കൂട്ടുവാൻ തക്കവണ്ണം എന്നെ കൂടാതെ ആലോചന കഴിക്കയും എന്റെ ആത്മാവിനെ കൂടാതെ സഖ്യ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ഫറവോന്റെ സംരക്ഷണയിൽ തങ്ങളെത്തന്നേ സംരക്ഷിക്കേണ്ടതിന്നും മിസ്രയീമിന്റെ നിഴലിൽ ശര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ിക്കേണ്ടതിന്നും എന്റെ അരുളപ്പാടു ചോദിക്കാതെ മിസ്രയീമിലേക്കു പോകയും ചെയ്യുന്ന മത്സര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ൾക്കു അയ്യോ കഷ്ടം 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ൽ ഫറവോന്റെ സംരക്ഷണ നിങ്ങൾക്കു നാണമായും മിസ്രയീമിന്റെ നിഴലിലെ ശരണം ലജ്ജയായും 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ന്റെ പ്രഭുക്കന്മാർ സോവനിൽ ആയി അവന്റെ ദൂതന്മാർ ഹാനേസിൽ എ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ർ ഒക്കെയും തങ്ങൾക്കു ലജ്ജയും അപമാനവും അല്ലാതെ ഉപകാരമോ സഹായമോ പ്രയോജനമോ ഒന്നും വരാത്ത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നിമിത്തം ലജ്ജ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തെക്കെ ദേശത്തിലെ മൃഗങ്ങളെക്കുറിച്ചുള്ള പ്രവാചകം: സിംഹി, കേസരി, അണലി, പറക്കുന്ന അഗ്നിസർപ്പം എന്നി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ന്നതായി കഷ്ടവും ക്ളേശവും ഉള്ള ദേശത്തുകൂടി, അവർ ഇളം കഴുതപ്പുറത്തു തങ്ങളുടെ സമ്പ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ട്ടകപ്പുറത്തു തങ്ങളുടെ നിക്ഷേപങ്ങളും കയറ്റി തങ്ങൾക്കു ഉപകാരം വരാത്ത ഒരു ജാതിയ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ിസ്രയീമ്യരുടെ സഹായം വ്യർത്ഥവും നിഷ്ഫലവുമത്രെ; അതുകൊണ്ടു ഞാൻ അതിന്നു: അനങ്ങാതിരിക്കുന്ന സാഹസക്ക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േർ വിള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ീ ഇപ്പോൾ ചെന്നു, വരുങ്കാലത്തേക്കു ഒരു ശാശ്വതസാക്ഷ്യമായിരിക്കേണ്ടതിന്നു അവരുടെ മുമ്പാകെ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പലകയിൽ എഴുതി ഒരു രേഖയായി കുറിച്ചുവെ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മത്സരമുള്ളോരു ജനവും ഭോഷ്കു പറയുന്നമക്കളും യഹോവയുടെ ന്യായപ്രമാണം അനുസരിക്കാ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തിയ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ദർശകന്മാരോടു: ദർശിക്കരുതു; പ്രവാചകന്മാരോടു: നേരുള്ളതു ഞങ്ങളോടു പ്രവചിക്കരുതു; മധുര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ോടു സംസാരിപ്പിൻ; വ്യാജങ്ങളെ പ്രവചി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ഴി വിട്ടു നടപ്പിൻ; പാത തെറ്റി നടപ്പിൻ; യിസ്രായേലിന്റെ പരിശുദ്ധനെ ഞങ്ങളുടെ മുമ്പ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ങ്ങുമാറാക്കുവിൻ എന്ന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കയാൽ യിസ്രായേലിന്റെ പരിശുദ്ധൻ ഇപ്രകാരം അരുളിച്ചെയ്യുന്നു: നിങ്ങൾ ഈ വചനത്തെ നിരസിച്ചുകള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ീഡനത്തിലും വക്രതയിലും ആശ്രയിച്ചു ചാരിനിൽക്കയും ചെയ്യുന്നതു 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ഈ അകൃത്യം നിങ്ങൾക്കു ഉയർന്ന ചുവരിൽ ഉന്തിനില്ക്കുന്നതും പെട്ടന്നു ഒരു മാത്രകൊണ്ടു വീഴുന്നതും ആ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പൊട്ടൽ പോലെ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ടുപ്പിൽനിന്നു തീ എടുപ്പാനോ കുളത്തിൽനിന്നു വെള്ളം കോരുവാനോ കൊള്ളാകുന്ന ഒരു കഷണംപേ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ക്കാതവണ്ണം ഒരുവൻ കുശവന്റെ പൊട്ടക്കലം ഗണ്യമാക്കാതെ ഉടെച്ചുകളയുന്നതു പോലെ അവൻ അതിനെ ഉടെ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ജാതികളെ നാശത്തിന്റെ അരിപ്പകൊണ്ടു അരിക്കേണ്ടതിന്നു അവന്റെ ശ്വാസം കവിഞ്ഞൊഴുകുന്നതും കഴുത്ത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മുള്ളതും ആയ തോടുപോലെയും ജാതികളുടെ വായിൽ അവരെ തെറ്റിച്ചുകളയുന്ന ഒരു കടിഞ്ഞാണായും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നിങ്ങൾ ഉത്സവാഘോഷരാത്രിയിൽ എന്നപോലെ പാട്ടുപാടുകയും യഹോവയുടെ പർവ്വതത്തിൽ യിസ്രായേല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റയായവന്റെ അടുക്കൽ ചെല്ലേണ്ടതിന്നു കുഴലോടുകൂടെ പോകുംപോലെ ഹൃദയപൂർവ്വം സന്തോഷ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യഹോവ തന്റെ മഹത്വമുള്ള മേഘനാദം കേൾപ്പിക്കയും ഉഗ്രകോപത്തോടും ദഹിപ്പിക്കുന്ന അഗ്നിജ്വാലയ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ങ്കാറ്റു മഴക്കോൾ, കന്മഴ എന്നിവയോടും കൂടെ തന്റെ ഭുജത്തിന്റെ അവതരണം കാണ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യഹോവയുടെ മേഘനാദത്താൽ അശ്ശൂർ തകർന്നുപോകും; തന്റെ വടികൊണ്ടു അവൻ അവനെ അട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യഹോവ അവനെ വിധിദണ്ഡുകൊണ്ടു അടിക്കുന്ന ഓരോ അടിയോടും കൂടെ തപ്പിന്റെയും കിന്നരത്തിന്റെയും നാദ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ിക്കും; അവൻ അവരോടു തകർത്ത പടവെ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പണ്ടു തന്നേ ഒരു ദഹനസ്ഥലം ഒരുക്കീട്ടുണ്ടല്ലോ; അതു രാജാവിന്നായിട്ടും ഒരുക്കിയിരിക്കുന്ന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ആഴവും വിശാലവും ആക്കിയിരിക്കുന്നു; അതിന്റെ ചിതയിൽ വളരെ തീയും വിറകും ഉണ്ടു; യഹോവയുടെ ശ്വാസ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ന്ധകനദിപോലെ അതിനെ കത്ത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2026-10-20T01:23:29Z</dcterms:created>
  <dcterms:modified xsi:type="dcterms:W3CDTF">2026-10-20T01:23:29Z</dcterms:modified>
  <dc:title>യെശയ്യാവ്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