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cry, O God; attend unto my pray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rom the end of the earth will I cry unto you, when my heart is overwhelmed: lead me to the rock that is higher than I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rom the end of the earth will I cry unto you, when my heart is overwhelmed: lead me to the rock that is higher than I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you have been a shelter for me, and a strong tower from the enem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abide in your tabernacle for ever: I will trust in the covert of your wings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, O God, have heard my vows: you have given me the heritage of those that fear your na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, O God, have heard my vows: you have given me the heritage of those that fear your na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will prolong the king's life: and his years as many generatio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hall abide before God for ever: O prepare mercy and truth, which may preserve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hall abide before God for ever: O prepare mercy and truth, which may preserve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will I sing praise unto your name for ever, that I may daily perform my vow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will I sing praise unto your name for ever, that I may daily perform my vow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கூப்பிடுதலைக்கேட்டு, என் விண்ணப்பத்தைக் கவன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்டாத உயரமான கன்மலையில் என்னைக் கொண்டுபோய்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டைக்கலமும், சத்துருவுக்கு எதிரே பெலத்த துருகமுமாயிரு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்முடைய கூடாரத்தில் சதாகாலமும் தங்குவேன்; உமது செட்டைகளின் மறைவிலே வந்து அடைவேன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த் த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ின் நாட்களோடே நாட்களைக் கூட்டுவீர்; அவர் வருஷங்கள் தலைமுறை தலைமுறையாக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ேவனுக்கு முன்பாக என்றென்றைக்கும் நிலைத்திருப்பார்; தயையும் உண்மையும் அவரைக் கா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தினமும் என் பொருத்தனைகளை நான் செலுத்தும்படியாக, உமது நாமத்தை எ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2026-09-17T05:43:48Z</dcterms:created>
  <dcterms:modified xsi:type="dcterms:W3CDTF">2026-09-17T05:43:48Z</dcterms:modified>
  <dc:title>சங்கீதம்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