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presProps" Target="presProps.xml"/>
  <Relationship Id="rId17" Type="http://schemas.openxmlformats.org/officeDocument/2006/relationships/viewProps" Target="viewProps.xml"/>
  <Relationship Id="rId18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Hear my cry, O God; attend unto my prayer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From the end of the earth will I cry unto you, when my heart is overwhelmed: lead me to the rock that is higher than I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From the end of the earth will I cry unto you, when my heart is overwhelmed: lead me to the rock that is higher than I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For you have been a shelter for me, and a strong tower from the enemy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I will abide in your tabernacle for ever: I will trust in the covert of your wings. Selah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For you, O God, have heard my vows: you have given me the heritage of those that fear your name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For you, O God, have heard my vows: you have given me the heritage of those that fear your name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You will prolong the king's life: and his years as many generations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He shall abide before God for ever: O prepare mercy and truth, which may preserve him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He shall abide before God for ever: O prepare mercy and truth, which may preserve him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So will I sing praise unto your name for ever, that I may daily perform my vows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So will I sing praise unto your name for ever, that I may daily perform my vows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66220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61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தேவனே, என் கூப்பிடுதலைக்கேட்டு, என் விண்ணப்பத்தைக் கவனிய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61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என் இருதயம் தொய்யும்போது பூமியின் கடையாந்தரத்திலிருந்து உம்மை நோக்கிக் கூப்பிடுவேன்; எனக்க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61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ட்டாத உயரமான கன்மலையில் என்னைக் கொண்டுபோய்விட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61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ீர் எனக்கு அடைக்கலமும், சத்துருவுக்கு எதிரே பெலத்த துருகமுமாயிருந்தீ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61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நான் உம்முடைய கூடாரத்தில் சதாகாலமும் தங்குவேன்; உமது செட்டைகளின் மறைவிலே வந்து அடைவேன். (சேலா.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61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தேவனே நீர் என் பொருத்தனைகளைக் கேட்டீர்; உமது நாமத்திற்குப் பயப்படுகிறவர்களின் சுதந்தரத்த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61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னக்குத் தந்தீ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61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ராஜாவின் நாட்களோடே நாட்களைக் கூட்டுவீர்; அவர் வருஷங்கள் தலைமுறை தலைமுறையாக இருக்க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61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ர் தேவனுக்கு முன்பாக என்றென்றைக்கும் நிலைத்திருப்பார்; தயையும் உண்மையும் அவரைக் காக்கக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61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ட்டளையிட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61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இப்படியே தினமும் என் பொருத்தனைகளை நான் செலுத்தும்படியாக, உமது நாமத்தை என்றைக்க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61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ீர்த்தனம்பண்ணுவ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61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6">
  <a:themeElements>
    <a:clrScheme name="Theme5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6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2026-11-02T18:58:49Z</dcterms:created>
  <dcterms:modified xsi:type="dcterms:W3CDTF">2026-11-02T18:58:49Z</dcterms:modified>
  <dc:title>சங்கீதம் : 61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