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ர்தானுக்கு அப்புறத்தில் சூரியன் உதயமாகிற திசையிலே அர்னோன் ஆறு துவக்கி எர்மோன் மலைமட்டும், கிழக்கே சமபூமி எல்லையிலெல்லாமுள்ள ராஜாக்களை இஸ்ரவேல் புத்திரர் முறிய அடித்து, அவர்களுடைய தேசங்களையும் சுதந்தரித்துக்கொண்ட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ர்தானுக்கு அப்புறத்தில் சூரியன் உதயமாகிற திசையிலே அர்னோன் ஆறு துவக்கி எர்மோன் மலைமட்டும், கிழக்கே சமபூமி எல்லையிலெல்லாமுள்ள ராஜாக்களை இஸ்ரவேல் புத்திரர் முறிய அடித்து, அவர்களுடைய தேசங்களையும் சுதந்தரித்துக்கொண்ட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த ராஜாக்களில், எஸ்போனின் குடியிருந்த எமோரியரின் ராஜாவாகிய சீகோன், அர்னோன் ஆற்றங்கரையிலிருக்கிற ஆரோவேர் தொடங்கி ஆற்றின் நடுமையமும் பாதிக் கீலேயாத்துமுட்பட அம்மோன் புத்திரரின் எல்லையான யாபோக்கு ஆறுமட்டுமுள்ள தேசத்தைய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த ராஜாக்களில், எஸ்போனின் குடியிருந்த எமோரியரின் ராஜாவாகிய சீகோன், அர்னோன் ஆற்றங்கரையிலிருக்கிற ஆரோவேர் தொடங்கி ஆற்றின் நடுமையமும் பாதிக் கீலேயாத்துமுட்பட அம்மோன் புத்திரரின் எல்லையான யாபோக்கு ஆறுமட்டுமுள்ள தேசத்தைய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மனான வெளிதுவக்கிக் கிழக்கேயிருக்கிற கின்னரேத் கடல்மட்டும் பெத்யெசிமோத் வழியாய்க் கிழக்கேயிருக்கிற சமனான வெளியின் கடலாகிய உப்புக்கடல்மட்டும் இருக்கிறதேசத்தையும் தெற்கே அஸ்தோத் பிஸ்காவுக்குத் தாழ்வாயிருக்கிற தேசத்தையும் ஆண்ட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மனான வெளிதுவக்கிக் கிழக்கேயிருக்கிற கின்னரேத் கடல்மட்டும் பெத்யெசிமோத் வழியாய்க் கிழக்கேயிருக்கிற சமனான வெளியின் கடலாகிய உப்புக்கடல்மட்டும் இருக்கிறதேசத்தையும் தெற்கே அஸ்தோத் பிஸ்காவுக்குத் தாழ்வாயிருக்கிற தேசத்தையும் ஆண்ட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மனான வெளிதுவக்கிக் கிழக்கேயிருக்கிற கின்னரேத் கடல்மட்டும் பெத்யெசிமோத் வழியாய்க் கிழக்கேயிருக்கிற சமனான வெளியின் கடலாகிய உப்புக்கடல்மட்டும் இருக்கிறதேசத்தையும் தெற்கே அஸ்தோத் பிஸ்காவுக்குத் தாழ்வாயிருக்கிற தேசத்தையும் ஆண்ட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ராட்சதரில் மீதியான பாசானின் ராஜாவாகிய ஓகின் எல்லையையும் சுதந்தரித்துக்கொண்டார்கள்; அவன் அஸ்தரோத்திலும் எத்ரேயிலும் வாசம்பண்ண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ர்மோன் மலையையும் சல்காவையும், கெசூரியர், மாகாத்தியர் எல்லைமட்டும் எஸ்போனின் ராஜாவாகிய சீகோனின் எல்லையாயிருந்த பாதிக் கீலேயாத்மட்டும் இருக்கும் பாரான் அனைத்தையும் ஆண்ட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ர்மோன் மலையையும் சல்காவையும், கெசூரியர், மாகாத்தியர் எல்லைமட்டும் எஸ்போனின் ராஜாவாகிய சீகோனின் எல்லையாயிருந்த பாதிக் கீலேயாத்மட்டும் இருக்கும் பாரான் அனைத்தையும் ஆண்ட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ைக் கர்த்தரின் தாசனாகிய மோசேயும் இஸ்ரவேல் புத்திரரும் முறிய அடித்தார்கள்; அத்தேசத்தைக் கர்த்தரின் தாசனாகிய மோசே ரூபனியருக்கும் காத்தியருக்கும் மனாசேயின் பாதிக்கோத்திரத்துக்கும் சுதந்தரமாகக் கொடுத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ைக் கர்த்தரின் தாசனாகிய மோசேயும் இஸ்ரவேல் புத்திரரும் முறிய அடித்தார்கள்; அத்தேசத்தைக் கர்த்தரின் தாசனாகிய மோசே ரூபனியருக்கும் காத்தியருக்கும் மனாசேயின் பாதிக்கோத்திரத்துக்கும் சுதந்தரமாகக் கொடுத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ோர்தானுக்கு இப்புறத்திலே மேற்கே லீபனோனின் பள்ளத்தாக்கிலுள்ள பாகால்காத்முதற்கொண்டு சேயீருக்கு ஏறிப்போகிற ஆலாக்மலைமட்டும், மலைகளிலும் பள்ளத்தாக்குகளிலும் சமபூமியிலும் மலைகளுக்கடுத்த புறங்களிலும் வனாந்தரத்திலும் தெற்குத் தேசத்திலும் இருக்கிறத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ோர்தானுக்கு இப்புறத்திலே மேற்கே லீபனோனின் பள்ளத்தாக்கிலுள்ள பாகால்காத்முதற்கொண்டு சேயீருக்கு ஏறிப்போகிற ஆலாக்மலைமட்டும், மலைகளிலும் பள்ளத்தாக்குகளிலும் சமபூமியிலும் மலைகளுக்கடுத்த புறங்களிலும் வனாந்தரத்திலும் தெற்குத் தேசத்திலும் இருக்கிறத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ோசுவா இஸ்ரவேல் கோத்திரங்களுக்குச் சுதந்தரமாகப் பங்கிட்டதுமான ஏத்தியர், எமோரியர், கானானியர், பெரிசியர், ஏவியர், எபூசியர் என்பவர்களுடைய தேசத்தில் இருந்தவர்களும், யோசுவாவும் இஸ்ரவேல் புத்திரரும் முறிய அடித்தவர்களுமான ராஜாக்கள் யாரெனில்: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ோசுவா இஸ்ரவேல் கோத்திரங்களுக்குச் சுதந்தரமாகப் பங்கிட்டதுமான ஏத்தியர், எமோரியர், கானானியர், பெரிசியர், ஏவியர், எபூசியர் என்பவர்களுடைய தேசத்தில் இருந்தவர்களும், யோசுவாவும் இஸ்ரவேல் புத்திரரும் முறிய அடித்தவர்களுமான ராஜாக்கள் யாரெனில்: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ோசுவா இஸ்ரவேல் கோத்திரங்களுக்குச் சுதந்தரமாகப் பங்கிட்டதுமான ஏத்தியர், எமோரியர், கானானியர், பெரிசியர், ஏவியர், எபூசியர் என்பவர்களுடைய தேசத்தில் இருந்தவர்களும், யோசுவாவும் இஸ்ரவேல் புத்திரரும் முறிய அடித்தவர்களுமான ராஜாக்கள் யாரெனில்: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ரிகோவின் ராஜா ஒன்று, பெத்தேலுக்கு அருகான ஆயியின் ராஜா ஒன்ற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ருசலேமின் ராஜா ஒன்று, எபிரோனின் ராஜா ஒன்ற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ர்மூத்தின் ராஜா ஒன்று, லாகீசின் ராஜா ஒன்ற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க்லோனின் ராஜா ஒன்று, கேசேரின் ராஜா ஒன்ற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ெபீரின் ராஜா ஒன்று, கெதேரின் ராஜா ஒன்ற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்மாவின் ராஜா ஒன்று, ஆராதின் ராஜா ஒன்ற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லிப்னாவின் ராஜா ஒன்று, அதுல்லாமின் ராஜா ஒன்ற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க்கெதாவின் ராஜா ஒன்று, பெத்தேலின் ராஜா ஒன்ற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ப்புவாவின் ராஜா ஒன்று, எப்பேரின் ராஜா ஒன்ற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ப்பெக்கின் ராஜா ஒன்று, லசரோனின் ராஜா ஒன்ற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ாதோனின் ராஜா ஒன்று, ஆத்சோரின் ராஜா ஒன்ற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ிம்சோன் மேரோனின் ராஜா ஒன்று, அக்சாபின் ராஜா ஒன்ற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ானாகின் ராஜா ஒன்று, மெகிதோவின் ராஜா ஒன்ற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ேதேசின் ராஜா ஒன்று, கர்மேலுக்கடுத்த யொக்னியாமின் ராஜா ஒன்ற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ோரின் கரையைச் சேர்ந்த தோரின் ராஜா ஒன்று, கில்காலுக்கடுத்த ஜாதிகளின் ராஜா ஒன்ற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ிர்சாவின் ராஜா ஒன்று, ஆக இவர்களெல்லாரும் முப்பத்தொரு ராஜாக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8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ಯೊರ್ದನಿಗೆ ಆಚೆ ಸೂರ್ಯನು ಉದಯಿಸುವ ದಿಕ್ಕಿನಲ್ಲಿ ಅರ್ನೋನ್‌ ನದಿಯಿಂದ ಹೆರ್ಮೋನ್‌ ಬೆಟ್ಟದ ವರೆಗೂ ಮೂಡಣ ಬೈಲ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ಲ್ಲಾದರಲ್ಲಿಯೂ ಇಸ್ರಾಯೇಲ್‌ ಮಕ್ಕಳು ಅವರನ್ನು ಹೊಡೆದು ಸ್ವಾಧೀನ ಪಡಿಸಿಕೊಂಡ ದೇಶಗಳ ಅರಸರು ಯಾರಂದರೆ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ರ್ನೋನ್‌ ನದಿಯ ಮಧ್ಯಭಾಗ, ದಡದ ಬಳಿಯಲ್ಲಿ ಇರುವ ಅರೋಯೇರಿ ನಿಂದಲೂ ಅರ್ಧ ಗಿಲ್ಯಾದಿನಿಂದಲೂ ಅಮ್ಮೋನನ ಮಕ್ಕಳ ಮೇರೆಯ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ಬ್ಬೋಕ್‌ ನದಿಯ ವರೆ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ಬೈಲಿನಿಂದ ಮೂಡಣದಲ್ಲಿರುವ ಕಿನ್ನೆರೋತ್‌ ಸಮುದ್ರದ ಪರಿಯಂತರ ವರೆಗೂ ಬೇತ್‌ಯೊಷಿ ಮೋತಿನ ಮಾರ್ಗವಾಗಿ ಮೂಡಣದಲ್ಲ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ೈಲಿನ ಉಪ್ಪು ಸಮುದ್ರದ ವರೆಗೂ ಅಷ್ಡೋದ್‌ ಪಿಸ್ಗಾಕ್ಕೆ ಕೆಳಗಾದ ದಕ್ಷಿಣದಿಂದ ಇರುವ ದೇಶವನ್ನು ಆಳಿ ಕೊಂಡಿದ್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ಷ್ಬೋನಿನಲ್ಲಿ ವಾಸಿಸಿದ್ದ ಅಮೋರಿಯರ ಅರಸನಾದ ಸೀಹೋನ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ಷ್ಟರೋತಿನಲ್ಲಿಯೂ ಎದ್ರೈಯಲ್ಲಿ ವಾಸಮಾ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ಹೆರ್ಮೋನ್‌ ಬೆಟ್ಟವನ್ನೂ ಸಲ್ಕಾವನ್ನೂ ಗೆಷೂರ್ಯರ ಮಾಕತೀಯರ ಮೇರೆಯ ವರೆಗೂ ಹೆಷ್ಬೋನಿನ ಅರಸನಾದ ಸೀಹೋನನ ಮೇರೆಯಾಗಿದ್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ಿಲ್ಯಾದಿನ ಅರ್ಧದ ವರೆಗೂ ಇರುವ ಬಾಷಾನೆಲ್ಲಾ ಆಳಿಕೊಂಡಿದ್ದ ರಾಕ್ಷಸರಲ್ಲಿ ಮಿಕ್ಕ ಬಾಷಾನಿನ ಅರಸನಾದ ಓಗನೂ ಇವರ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ಇವರನ್ನು ಕರ್ತನ ಸೇವಕನಾದ ಮೋಶೆಯೂ ಇಸ್ರಾಯೇಲ್‌ ಮಕ್ಕಳೂ ಹೊಡೆದು ಬಿಟ್ಟು ಅವರ ದೇಶವನ್ನು ರೂಬೇನ್ಯರಿಗೂ ಗಾದ್ಯರ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ಸ್ಸೆಯ ಅರ್ಧ ಗೋತ್ರದವರಿಗೂ ಸ್ವಾಸ್ತ್ಯವಾಗಿ 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ದರೆ ಯೊರ್ದನಿಗೆ ಪಶ್ಚಿಮದಲ್ಲಿ ಲೆಬನೋ ನಿನ ತಗ್ಗಿನಲ್ಲಿರುವ ಬಾಲಾದ್‌ ಮೊದಲುಗೊಂಡು ಸೇಯಾರಿಗೆ ಏರಿಹೋಗುವ ಹಾಲಾಕ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ಟ್ಟದ ವರೆಗೆ ಬೆಟ್ಟಗಳಲ್ಲಿಯೂ ತಗ್ಗುಗಳಲ್ಲಿಯೂ ಬೈಲಿನಲ್ಲಿಯೂ ನೀರು ಬುಗ್ಗೆಗಳ ಸ್ಥಳಗಳಲ್ಲ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ರಣ್ಯದಲ್ಲಿಯೂ ದಕ್ಷಿಣದಲ್ಲಿಯೂ ಯೆಹೋಶುವನು ಇಸ್ರಾಯೇಲಿನ ಗೋತ್ರಗಳಿಗೆ ಸ್ವಾಸ್ತ್ಯವಾಗಿ ಪಾಲು ಇಟ್ಟ ದೇಶವಾದಂ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ತ್ತಿಯರ ಅಮೋರಿಯರ ಕಾನಾನ್ಯರ ಪೆರಿಜ್ಜೀಯರ ಹಿವ್ವೀಯರ ಯೆಬೂಸಿಯರ ದೇಶದಲ್ಲಿದ್ದ ಯೆಹೋಶು ವನೂ ಇಸ್ರಾಯೇಲ್‌ ಮಕ್ಕಳ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ಡೆದುಬಿಟ್ಟ ಅರಸರು ಯಾರ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ಯೆರಿಕೋವಿನ ಅರಸನು ಒಬ್ಬನು; ಬೇತೇಲ್‌ ಬಳಿಯಲ್ಲಿರುವ ಆಯಿಯ ಅರಸನು ಒಬ್ಬ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ಯೆರೂಸಲೇಮಿನ ಅರಸನು ಒಬ್ಬನು; ಹೆಬ್ರೋನಿನ ಅರಸನು ಒಬ್ಬ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ಯರ್ಮೂತಿನ ಅರಸನು ಒಬ್ಬನು; ಲಾಕೀಷಿನ ಅರಸನು ಒಬ್ಬ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ಎಗ್ಲೋನಿನ ಅರಸನು ಒಬ್ಬನು; ಗೆಜೆರಿನ ಅರಸನು ಒಬ್ಬ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ದೆಬೀರಿನ ಅರಸನು ಒಬ್ಬನು; ಗೆದೆರಿನ ಅರಸನು ಒಬ್ಬ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ಹೊರ್ಮದ ಅರಸನು ಒಬ್ಬನು; ಅರಾದಿನ ಅರಸನು ಒಬ್ಬ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ಲಿಬ್ನದ ಅರಸನು ಒಬ್ಬನು; ಅದುಲ್ಲಾಮದ ಅರಸನು ಒಬ್ಬ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ಮಕ್ಕೇದದ ಅರಸನು ಒಬ್ಬನು; ಬೇತೇಲಿನ ಅರಸನು ಒಬ್ಬ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ತಪ್ಪೂಹದ ಅರಸನು ಒಬ್ಬನು; ಹೇಫೆರಿನ ಅರಸನು ಒಬ್ಬ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ಫೇಕದ ಅರಸನು ಒಬ್ಬನು; ಲಷ್ಷಾರೋನಿನ ಅರಸನು ಒಬ್ಬ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ಮಾದೋನಿನ ಅರಸನು ಒಬ್ಬನು; ಹಾಚೋರಿನ ಅರಸನು ಒಬ್ಬ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ಶಿಮ್ರೋನ್ಮೆರೋನಿನ ಅರಸನು ಒಬ್ಬನು; ಅಕ್ಷಾಫಿನ ಅರಸನು ಒಬ್ಬ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ತಾನಕದ ಅರಸನು ಒಬ್ಬನು; ಮೆಗಿದ್ದೋವಿನ ಅರಸನು ಒಬ್ಬ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ಕೆದೆಷಿನ ಅರಸನು ಒಬ್ಬನು; ಕರ್ಮೆಲ್‌ ಬೆಟ್ಟದ ಯೊಕ್ನೆಯಾಮದ ಅರಸನು ಒಬ್ಬ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ದೋರ್‌ ಪ್ರಾಂತ್ಯದಲ್ಲಿರುವ ದೋರಿನ ಅರಸನು ಒಬ್ಬನು; ಗಿಲ್ಗಾಲಿನ ಜನಾಂಗಗಳ ಅರಸನು ಒಬ್ಬ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ತಿರ್ಚದ ಅರಸನು ಒಬ್ಬನು; ಒಟ್ಟು ಮೂವತ್ತೊಂದು ಅರಸರುಗ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2026-10-21T03:00:16Z</dcterms:created>
  <dcterms:modified xsi:type="dcterms:W3CDTF">2026-10-21T03:00:16Z</dcterms:modified>
  <dc:title>ಯೆಹೋಶುವ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