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ின் வழியிலே நடவாமல், தன் பிதாக்களின் தேவனாகிய கர்த்தரை விட்டு வி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மோனின் ஊழியக்காரர் அவனுக்கு விரோதமாய்க் கட்டுப்பாடு பண்ணி, ராஜாவை அவன் அரமனையிலே கொன்றுபோ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ால் தேசத்து ஜனங்கள் ராஜாவாகிய ஆமோனுக்கு விரோதமாய்க் கட்டுப்பாடுபண்ணினவர்களையெல்லாம் வெட்டிப்போட்டு, அவன் குமாரனாகிய யோசியாவை அவன் ஸ்தானத்தில் ராஜாவாக்க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ால் தேசத்து ஜனங்கள் ராஜாவாகிய ஆமோனுக்கு விரோதமாய்க் கட்டுப்பாடுபண்ணினவர்களையெல்லாம் வெட்டிப்போட்டு, அவன் குமாரனாகிய யோசியாவை அவன் ஸ்தானத்தில் ராஜாவாக்க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மோன் செய்த மற்ற வர்த்தமானங்கள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ஊசாவின் தோட்டத்திலுள்ள அவனுடைய கல்லறையில் அடக்கம் பண்ணப்பட்டான்; அவன் ஸ்தானத்திலே அவன் குமாரனாகிய யோசியா ராஜாவா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ஊசாவின் தோட்டத்திலுள்ள அவனுடைய கல்லறையில் அடக்கம் பண்ணப்பட்டான்; அவன் ஸ்தானத்திலே அவன் குமாரனாகிய யோசியா ராஜாவா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ாசே ராஜாவாகிறபோது பன்னிரண்டு வயதாயிருந்து, ஐம்பத்தைந்து வருஷம் எருசலேமில் அரசாண்டான்; அவன் தாயின்பேர் எப்சிப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ாசே ராஜாவாகிறபோது பன்னிரண்டு வயதாயிருந்து, ஐம்பத்தைந்து வருஷம் எருசலேமில் அரசாண்டான்; அவன் தாயின்பேர் எப்சிப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் புத்திரருக்கு முன்பாகத் துரத்தின ஜாதிகளுடைய அருவருப்புகளின்படியே, அவன்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் புத்திரருக்கு முன்பாகத் துரத்தின ஜாதிகளுடைய அருவருப்புகளின்படியே, அவன்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என் நாமத்தை விளங்கப்பண்ணுவேன் என்று கர்த்தர் சொல்லிக் குறித்த கர்த்தருடைய ஆலயத்திலே அவன் பலிபீடங்களைக் கட்ட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என் நாமத்தை விளங்கப்பண்ணுவேன் என்று கர்த்தர் சொல்லிக் குறித்த கர்த்தருடைய ஆலயத்திலே அவன் பலிபீடங்களைக் கட்ட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ஆலயத்தின் இரண்டு பிராகாரங்களிலும் வானத்தின் சேனைகளுக்கெல்லாம் பலிபீடங்களைக் கட்ட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குமாரனைத் தீமிதிக்கப்பண்ணி, நாள்பார்க்கிறவனும் நிமித்தம்பார்க்கிறவனுமாயிருந்து, அஞ்சனம் பார்க்கிறவர்களையும் குறிசொல்லுகிறவர்களையும் வைத்து, கர்த்தருக்கு கோபமுண்டாக அவர் பார்வைக்குப் பொல்லாப்பானதை மிகுதியாய்ச் செய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குமாரனைத் தீமிதிக்கப்பண்ணி, நாள்பார்க்கிறவனும் நிமித்தம்பார்க்கிறவனுமாயிருந்து, அஞ்சனம் பார்க்கிறவர்களையும் குறிசொல்லுகிறவர்களையும் வைத்து, கர்த்தருக்கு கோபமுண்டாக அவர் பார்வைக்குப் பொல்லாப்பானதை மிகுதியாய்ச் செய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குமாரனைத் தீமிதிக்கப்பண்ணி, நாள்பார்க்கிறவனும் நிமித்தம்பார்க்கிறவனுமாயிருந்து, அஞ்சனம் பார்க்கிறவர்களையும் குறிசொல்லுகிறவர்களையும் வைத்து, கர்த்தருக்கு கோபமுண்டாக அவர் பார்வைக்குப் பொல்லாப்பானதை மிகுதியாய்ச் செய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ுக்குக் கற்பித்த எல்லாவற்றின்படியேயும், என் தாசனாகிய மோசே அவர்களுக்குக் கற்பித்த எல்லா நியாயப்பிரமாணத்தின்படியேயும் செய்ய ஜாக்கிரதையாய் இருந்தார்களேயானால், நான் இனி இஸ்ரவேலின் காலை அவர்கள் பிதாக்களுக்குக் கொடுத்த தேசத்தைவிட்டு அலையப்பண்ணுவதில்லை என்று சொல்லியிருந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ுக்குக் கற்பித்த எல்லாவற்றின்படியேயும், என் தாசனாகிய மோசே அவர்களுக்குக் கற்பித்த எல்லா நியாயப்பிரமாணத்தின்படியேயும் செய்ய ஜாக்கிரதையாய் இருந்தார்களேயானால், நான் இனி இஸ்ரவேலின் காலை அவர்கள் பிதாக்களுக்குக் கொடுத்த தேசத்தைவிட்டு அலையப்பண்ணுவதில்லை என்று சொல்லியிருந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ுக்குக் கற்பித்த எல்லாவற்றின்படியேயும், என் தாசனாகிய மோசே அவர்களுக்குக் கற்பித்த எல்லா நியாயப்பிரமாணத்தின்படியேயும் செய்ய ஜாக்கிரதையாய் இருந்தார்களேயானால், நான் இனி இஸ்ரவேலின் காலை அவர்கள் பிதாக்களுக்குக் கொடுத்த தேசத்தைவிட்டு அலையப்பண்ணுவதில்லை என்று சொல்லியிருந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அவர்கள் கேளாதேபோனார்கள்; கர்த்தர் இஸ்ரவேல் புத்திரருக்கு முன்பாக அழித்த ஜாதிகள் செய்த பொல்லாப்பைப்பார்க்கிலும் அதிகமாய்ச் செய்ய மனாசே அவர்களை ஏவிவி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அவர்கள் கேளாதேபோனார்கள்; கர்த்தர் இஸ்ரவேல் புத்திரருக்கு முன்பாக அழித்த ஜாதிகள் செய்த பொல்லாப்பைப்பார்க்கிலும் அதிகமாய்ச் செய்ய மனாசே அவர்களை ஏவிவி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ர்த்தர் தீர்க்கதரிசிகளாகிய தம்முடைய ஊழியக்காரரைக் கொண்டு உரைத்தது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ின் ராஜாவாகிய மனாசே தனக்கு முன்னிருந்த எமோரியர் செய்த எல்லாவற்றைப்பார்க்கிலும் கேடாக இந்த அருவருப்புகளைச் செய்து, தன் நரகலான விக்கிரகங்களால் யூதாவையும் பாவஞ்செய்யப்பண்ணினபடியின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ின் ராஜாவாகிய மனாசே தனக்கு முன்னிருந்த எமோரியர் செய்த எல்லாவற்றைப்பார்க்கிலும் கேடாக இந்த அருவருப்புகளைச் செய்து, தன் நரகலான விக்கிரகங்களால் யூதாவையும் பாவஞ்செய்யப்பண்ணினபடியின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ின் ராஜாவாகிய மனாசே தனக்கு முன்னிருந்த எமோரியர் செய்த எல்லாவற்றைப்பார்க்கிலும் கேடாக இந்த அருவருப்புகளைச் செய்து, தன் நரகலான விக்கிரகங்களால் யூதாவையும் பாவஞ்செய்யப்பண்ணினபடியினா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தேவனாகிய கர்த்தர் சொல்லுகிறது என்னவென்றால்: இதோ, கேட்கப்போகிற யாவருடைய இரண்டு காதுகளிலும் அது தொனித்துக்கொண்டிருக்கும்படியான பொல்லாப்பை நான் எருசலேமின்மேலும் யூதாவின்மேலும் வரப்பண்ண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தேவனாகிய கர்த்தர் சொல்லுகிறது என்னவென்றால்: இதோ, கேட்கப்போகிற யாவருடைய இரண்டு காதுகளிலும் அது தொனித்துக்கொண்டிருக்கும்படியான பொல்லாப்பை நான் எருசலேமின்மேலும் யூதாவின்மேலும் வரப்பண்ண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ின்மேல் சமாரியாவின் மட்டநூலையும் ஆகாப் வீட்டின் தூக்கு நூலையும் பிடிப்பேன்; ஒருவன் ஒரு தாலத்தைத் துடைத்துப் பின்பு அதைக் கவிழ்த்துவைக்கிறதுபோல எருசலேமைத் துடைத்துவிட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ின்மேல் சமாரியாவின் மட்டநூலையும் ஆகாப் வீட்டின் தூக்கு நூலையும் பிடிப்பேன்; ஒருவன் ஒரு தாலத்தைத் துடைத்துப் பின்பு அதைக் கவிழ்த்துவைக்கிறதுபோல எருசலேமைத் துடைத்துவிட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ின்மேல் சமாரியாவின் மட்டநூலையும் ஆகாப் வீட்டின் தூக்கு நூலையும் பிடிப்பேன்; ஒருவன் ஒரு தாலத்தைத் துடைத்துப் பின்பு அதைக் கவிழ்த்துவைக்கிறதுபோல எருசலேமைத் துடைத்துவிட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ங்கள் பிதாக்கள் எகிப்திலிருந்து புறப்பட்ட நாள்முதற்கொண்டு இந்நாள்வரைக்கும் என் பார்வைக்குப் பொல்லாப்பானதைச் செய்து, எனக்குக் கோபம் மூட்டிவந்தபடியினால், என் சுதந்தரத்தின் மீதியானதைக் கைவிட்டு, அவர்கள் பகைஞரின் கையில் அவர்களை ஒப்புக்கொடுப்ப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ங்கள் பிதாக்கள் எகிப்திலிருந்து புறப்பட்ட நாள்முதற்கொண்டு இந்நாள்வரைக்கும் என் பார்வைக்குப் பொல்லாப்பானதைச் செய்து, எனக்குக் கோபம் மூட்டிவந்தபடியினால், என் சுதந்தரத்தின் மீதியானதைக் கைவிட்டு, அவர்கள் பகைஞரின் கையில் அவர்களை ஒப்புக்கொடுப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பகைஞருக்கெல்லாம் கொள்ளையும் சூறையுமாய்ப் போவார்கள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பகைஞருக்கெல்லாம் கொள்ளையும் சூறையுமாய்ப் போவார்கள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பார்வைக்குப் பொல்லாப்பானதைச் செய்யும்படியாக, மனாசே யூதாவைப் பாவஞ்செய்யப்பண்ணின அந்தப் பாவமும் தவிர, அவன் எருசலேமை நாலு மூலைவரையும் இரத்தப்பழிகளால் நிரப்பத்தக்கதாய், குற்றமில்லாத இரத்தத்தையும் மிகுதியாகச் சிந்த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பார்வைக்குப் பொல்லாப்பானதைச் செய்யும்படியாக, மனாசே யூதாவைப் பாவஞ்செய்யப்பண்ணின அந்தப் பாவமும் தவிர, அவன் எருசலேமை நாலு மூலைவரையும் இரத்தப்பழிகளால் நிரப்பத்தக்கதாய், குற்றமில்லாத இரத்தத்தையும் மிகுதியாகச் சிந்தி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ாசேயின் மற்ற வர்த்தமானங்களும், அவன் செய்தவை யாவும், அவன் செய்த பாவமும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ாசேயின் மற்ற வர்த்தமானங்களும், அவன் செய்தவை யாவும், அவன் செய்த பாவமும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ாசே தன் பிதாக்களோடே நித்திரையடைந்தபின், அவன் ஊசாவின் தோட்டமாகிய தன் அரமனைத் தோட்டத்தில் அடக்கம்பண்ணப்பட்டான்; அவன் ஸ்தானத்திலே அவன் குமாரனாகிய ஆமோன் ராஜாவா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ாசே தன் பிதாக்களோடே நித்திரையடைந்தபின், அவன் ஊசாவின் தோட்டமாகிய தன் அரமனைத் தோட்டத்தில் அடக்கம்பண்ணப்பட்டான்; அவன் ஸ்தானத்திலே அவன் குமாரனாகிய ஆமோன் ராஜாவா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ோன் ராஜாவானபோது இருபத்திரண்டு வயதாயிருந்து, இரண்டு வருஷம் எருசலேமில் அரசாண்டான்; யோத்பா ஊரானாகிய ஆரூத்சின் குமாரத்தியான அவன் தாயின் பேர் மெசுல்லேமேத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ோன் ராஜாவானபோது இருபத்திரண்டு வயதாயிருந்து, இரண்டு வருஷம் எருசலேமில் அரசாண்டான்; யோத்பா ஊரானாகிய ஆரூத்சின் குமாரத்தியான அவன் தாயின் பேர் மெசுல்லேமேத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தன் தகப்பனாகிய மனாசே செய்ததுபோல,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தகப்பன் நடந்த எல்லா வழியிலும் நடந்து, தன் தகப்பன் சேவித்த நரகலான விக்கிரகங்களைச் சேவித்து அவைகளைப் பணிந்துகொண்ட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தகப்பன் நடந்த எல்லா வழியிலும் நடந்து, தன் தகப்பன் சேவித்த நரகலான விக்கிரகங்களைச் சேவித்து அவைகளைப் பணிந்துகொண்ட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3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उसने अपने पितरों के परमेश्वर यहोवा को त्याग दिया, और यहोवा के मार्ग पर न च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आमोन के कर्मचारियों ने द्रोह की गोष्ठी कर के राजा को उसी के भवन में मार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ब साधारण लोगों ने उन सभों को मार डाला, जिन्होंने राजा आमोन से द्रोह की गोष्ठी की थी, और लोग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उसके पुत्र योशिय्याह को उसके स्थान पर राज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आमोन के और काम जो उसने किए, वह क्या यहूदा के राजाओं के इतिहास की पुस्तक में नहीं लिख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उसे भी उज्जर की बारी में उसकी निज कबर में मिट्टी दी गई; और उसका पुत्र योशिय्याह उसके स्थान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्य कर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मनश्शे राज्य करने लगा, तब वह बारह वर्ष का था, और यरूशलेम में पचपन वर्ष तक राज्य करता रहा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ी माता का नाम हेप्सीब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सने उन जातियों के घिनौने कामों के अनुसार, जिन को यहोवा ने इस्राएलियों के साम्हने देश से निक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 था, वह किया, जो यहोवा की दृष्टि में बुर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सने उन ऊंचे स्थानों को जिन को उसके पिता हिजकिय्याह ने नाश किया था, फिर बनाया, और इस्राएल के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हाब की नाईं बाल के लिये वेदियां और एक अशेरा बनवाई, और आकाश के कुल गण को दण्डवत और उनकी उपासना कर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उसने यहोवा के उस भवन में वेदियां बनाईं जिसके विषय यहोवा ने कहा था, कि यरूशलेम में मैं अपना न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वरन यहोवा के भवन के दोनों आंगनों में भी उसने आकाश के कुल गण के लिये वेदियां बना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फिर उसने अपने बेटे को आग में होम कर के चढ़ाया; और शुभ-अशुभ मुहुर्तों को मानता, और टोना करत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ओझों और भूत सिद्धि वालों से व्यवहार करता था; वरन उसने ऐसे बहुत से काम किए जो यहोवा की दृष्टि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ुरे हैं, और जिन से वह क्रोधित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अशेरा की जो मूरत उसने खुदवाई, उसको उसने उस भवन में स्थापित किया, जिसके विषय यहोवा ने दाऊद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पुत्र सुलैमान से कहा था, कि इस भवन में और यरूशलेम में, जिस को मैं ने इस्राएल के सब गोत्रो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चुन लिया है, मैं सदैव अपना नाम रख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यदि वे मेरी सब आज्ञाओं के और मेरे दास मूसा की दी हुई पूरी व्यवस्था के अनुसार करने की चौक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ं, तो मैं ऐसा न करूंगा कि जो देश मैं ने इस्राएल के पुरखओं को दिया था, उस से वे फिर निकल कर म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रे फि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परन्तु उन्होंने न माना, वरन मनश्शे ने उन को यहां तक भटका दिया कि उन्होंने उन जातियों से भी बढ़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ुराई की जिन्हें यहोवा ने इस्राएलियों के साम्हने से विनाश कि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इसलिये यहोवा ने अपने दास भविष्यद्वक्ताओं के द्वारा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ि यहूदा के राजा मनश्शे ने जो ये घृणित काम किए, और जितनी बुराइयां एमोरियों ने जो उस से पहिले थ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थीं, उन से भी अधिक बुराइयां कीं; और यहूदियों से अपनी बनाई हुई मूरतों की पूजा करवा के उन्हें पा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फंस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इस कारण इस्राएल का परमेश्वर यहोवा यों कहता है कि सुनो, मैं यरूशलेम और यहूदा पर ऐसी विपत्ति डाल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हता हूँ कि जो कोई उसका समाचार सुनेगा वह बड़े सन्नाटे में आ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जो मापने की डोरी मैं ने शोमरोन पर डाली है और जो साहुल मैं ने अहाब के घराने पर लटकाया है व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रूशलेम पर डालूंगा। और मैं यरूशलेम को ऐसा पोछूंगा जैसे कोई थाली को पोंछता है और उसे पोंछ कर उलट दे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मैं अपने निज भाग के बचे हुओं को त्याग कर शत्रुओं के हाथ कर दूंगा और वे अपने सब शत्रुओं के लि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ूट और धन बन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इसका कारण यह है, कि जब से उनके पुरखा मिस्र से निकले तब से आज के दिन तक वे वह काम कर के जो मे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ृष्टि में बुरा है, मुझे रिस दिलाते आ रह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मनश्शे ने तो न केवल वह काम करा के यहूदियोंसे पाप कराया, जो यहोवा की दृष्टि में बुरा है, वर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दोषों का खून बहुत बहाया, यहां तक कि उसने यरूशलेम को एक सिरे से दूसरे सिरे तक खून से भ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मनश्शे के और सब काम जो उसने किए, और जो पाप उसने किए, वह सब क्या यहूदा के राजाओं के इतिहास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स्तक में नहीं लिख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निदान मनश्शे अपने पुरखाओं के संग सो गया और उसे उसके भवन की बारी में जो उज्जर की बारी कहलाती थ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ट्टी दी गई; और उसका पुत्र आमोन उसके स्थान पर राज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जब आमोन राज्य करने लगा, तब वह बाईस पर्ष का था, और यरूशलेम में दो वर्ष तक राज्य करता रहा; और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ता का नाम मशुल्लेमेत था जो योत्बावासी हारूम की बेट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उसने अपने पिता मनश्शे की नाईं वह किया, जो यहोवा की दृष्टि में बुर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वह अपने पिता के समान पूरी चाल चला, और जिन मूरतों की उपासना उसका पिता करता था, उनकी वह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पासना करता, और उन्हें दण्डवत कर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2026-10-21T07:51:23Z</dcterms:created>
  <dcterms:modified xsi:type="dcterms:W3CDTF">2026-10-21T07:51:23Z</dcterms:modified>
  <dc:title>2 राजा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