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ந்நாளிலே பார்வோன் ஜனங்களின் ஆளோட்டிகளையும் அவர்கள் தலைவரையும் நோக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ந்நாளிலே பார்வோன் ஜனங்களின் ஆளோட்டிகளையும் அவர்கள் தலைவரையும்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ைக்கோலுக்குப் பதிலாகத் தாளடிகளைச் சேர்க்கும்படி ஜனங்கள் எகிப்து தேசம் எங்கும் சிதறிப்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ய், வேலைசெய்யுங்கள், உங்களுக்கு வைக்கோல் கொடுக்கப்படுவதில்லை; ஆனாலும் கணக்கின்படியே நீங்கள் செங்கலை ஒப்புவிக்கவேண்ட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ய், வேலைசெய்யுங்கள், உங்களுக்கு வைக்கோல் கொடுக்கப்படுவதில்லை; ஆனாலும் கணக்கின்படியே நீங்கள் செங்கலை ஒப்புவிக்கவேண்ட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ார்வோனுடைய சமுகத்தைவிட்டுப் புறப்படுகையில், வழியில் நின்ற மோசேக்கும் ஆரோனுக்கும் எதிர்ப்ப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ார்வோனுடைய சமுகத்தைவிட்டுப் புறப்படுகையில், வழியில் நின்ற மோசேக்கும் ஆரோனுக்கும் எதிர்ப்ப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লোকদের সঙ্গে কথা বলার পর মোশি এবং হারোণ ফরৌণের কাছে গিয়ে বলল, “প্রভু ইস্রায়েলের ঈশ্বর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ার সম্মানার্থে উত্সব করার জন্য আমার লোকদের মরুপ্রান্তরে যাওয়ার ছাড়পত্র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ফরৌণ বলল, “কে প্রভু? আমি কেন তাকে মানব? কেন ইস্রায়েলকে ছেড়ে দেব? এমনকি এই প্রভু ক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জানি না| সুতরাং আমি এভাবে ইস্রায়েলের লোকদের ছেড়ে দিতে পার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হারোণ এবং মোশি বলল, “ইস্রায়েলীয়দের ঈশ্বর আমাদের সঙ্গে কথা বলেছেন| তাই আমরা তিন দি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প্রান্তরে ভ্রমণের অনুমতি প্রার্থনা করছি, সেখানে আমরা আমাদের প্রভু, ঈশ্বরের উদ্দেশ্যে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ব| আমরা যদি তা না করি তাহলে তিনি প্রচণ্ড ক্রুদ্ধ হয়ে আমাদের ধ্বংস করে দেবেন|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মারী অথবা যুদ্ধের প্রকোপে মেরে ফেল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তখন মিশরের রাজা তাদের উত্তর দিলেন, “মোশি ও হারোণ, তোমরা কাজের লোকদের বিরক্ত করছ| ওদের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াও| গিয়ে নিজের কাজে মন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েখ, দেশে এখন প্রচুর কর্মী আছে এবং তোমরা তাদের কাজ করা থেকে বিরত কর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ই দিনে ক্রীতদাস প্রভুদের এবং ইস্রায়েলীয় তত্ত্বাবধায়কদের ফরৌণ আদেশ দিলেন ইস্রায়েলীয়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ো কিছু কঠিনতর কাজ দ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ফরৌণ তাদের বললেন, “ইঁট তৈরির জন্য এতদিন তোমরা খড় সরবরাহ করেছো| কিন্তু ওদের বলো, এখন থেকে ইঁ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ির জন্য রয়োজনীয় খড় ওরা নিজেরাই য়েন খুঁজে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খড় খুঁজে আনতে হবে বলে ইঁটের উত্পাদন য়েন না কমে| আগে ওরা সারাদিনে য়ে পরিমাণ ইঁট তৈ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ো নিজেরা খড় জোগাড় করে আনার পরও ওদের আগের মতো একই পরিমাণ ইঁট তৈরি করতে হবে| আজকাল ওরা ভীষণ অল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ছে| এবং সেজন্যই ওরা আমার কাছে মরুপ্রান্তরে যাওয়ার ছাড়পত্র চাইছে| ওদের হাতে বিশেষ কাজ 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ওরা ওদের ঈশ্বরকে নৈবেদ্য উত্সর্গ করতে য়ে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 এই লোকদের আরও কঠিন পরিশ্রম করাও যাতে ওরা ব্যস্ত থাকে| তাহলে ওদের আর প্রতারণামূলক কথা শোন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মিশরের ক্রীতদাস প্রভু এবং ইস্রায়েলীয় তত্ত্বাবধায়করা ইস্রায়েলের লোকদের কাছে গ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ফরৌণ সিদ্ধান্ত নিয়েছেন য়ে ইঁট তৈরির জন্য তোমাদের আর খড় সরবরাহ কর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বার থেকে তোমরা নিজেরা খড় জোগাড় করে আনবে| সুতরাং যাও গিয়ে খড় জোগাড় করো| কিন্তু ইঁট তৈর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মাণ আগের মতোই রাখতে হবে| খড় জোগাড়ের নাম করে কম ইঁট তৈরি করলে চল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ুতরাং লোকরা মিশরের চারিদিকে খড়ের খোঁজ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্রীতদাস প্রভুরা ইস্রায়েলীয়দের আরো কঠিন কাজ করালো এবং তাদের একদিনে সমান সংখ্যক ইঁট তৈর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করল যা তারা খড় থাকাকালীন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িশরীয় ক্রীতদাস প্রভুরা ইস্রায়েলীয়দের দিয়ে এই হাড়ভাঙ্গা পরিশ্রম করানোর দায়িত্ব চাপ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 তত্ত্বাবধায়কদের ওপর| মিশরীয় ক্রীতদাস প্রভুরা ইস্রাযেলীয তত্ত্বাবধায়কদের মারল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ল, “কেন তোমরা আগের মতো ইঁট তৈরি করতে পারছো না? তোমরা আগে যা করতে পারতে এখনও তোমাদের তাই প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ইস্রায়েলীয় তত্ত্বাবধায়করা ফরৌণের কাছে নালিশ জানাতে গেল| তারা ফরৌণকে বলল, “আমরা তো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ত ভৃত্য়, তাহলে আমাদের সঙ্গে কেন এরকম ব্যবহার কর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পনি আমাদের খড় সরবরাহ বন্ধ করেছেন| আবার বলছেন আগের মতোই ইঁটের উত্পাদন চালু রাখতে হবে| ইঁট তৈর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মাণ কম হলেই আমাদের মনিবরা আমাদের মারধোর করছে| আপনার লোকরা এটা তো অন্যায় কর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উত্তরে ফরৌণ জানালেন, “তোমরা কাজ করতে চাও না| তোমরা অলস হয়ে গেছ| সেজন্যই তোমরা প্রভুর উদ্দেশ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উত্সর্গ করতে যাবার ব্যাপারে আমার অনুমতি চেয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ও, এখন আবার কাজে ফিরে যাও| আমরা আমাদের কোনও খড় সরবরাহ করব না এবং তোমাদের আগের মতোই সমপরি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ঁট তৈরি ক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ইস্রায়েলীয় তত্ত্বাবধায়করা বুঝতে পারল য়ে তারা গভীর সঙ্কটে পড়েছে| তারা জানতো য়ে কিছু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গের পরিমাণ মতো ইঁট আর তৈরি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ফরৌণের সঙ্গে দেখা করে ফেরার পথে মোশি এবং হারোণের সঙ্গে তাদের দেখা হল| মোশি ও হারোণ অবশ্য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দেখা করার জন্যই অপেক্ষা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ুতরাং ইস্রায়েলীয় তত্ত্বাবধায়করা মোশি ও হারোণকে বলল, “আমাদের যাওয়ার ছাড়পত্র চাওযার ব্যা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ের সঙ্গে কথা বলে তোমরা একটা মারাত্মক ভুল করেছো| প্রভু য়েন তোমাদের শাস্তি দেন| কারণ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ফরৌণ ও তার শাসকরা আমাদের এখন ঘৃণা করে| তোমরাই তাদের হাতে আমাদের হত্যা করার অজুহাত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মোশি প্রভুর কাছে ফিরে গেল এবং বলল, “প্রভু কেন আপনি লোকদের এমন অমঙ্গল করলেন? কেন আপন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পাঠিয়েছিল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পনি যা বলতে বলেছিলেন আমি সে কথাগুলো বলতেই ফরৌণের কাছে গিয়েছিলাম| অথচ সেই সময় থেকেই ফরৌণ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প্রতি অত্য়ন্ত খারাপ ব্যবহার করছে| এবং আপনি ঐসব লোকদের সাহায্যের জন্য কোনও কিছুই করছ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2026-10-20T04:39:45Z</dcterms:created>
  <dcterms:modified xsi:type="dcterms:W3CDTF">2026-10-20T04:39:45Z</dcterms:modified>
  <dc:title>যাত্রাফল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