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்திப்பழத்து அடையைக் கொண்டுவந்து பிளவையின்மேல் பற்றுப்போடுங்கள்; அப்பொழுது பிழைப்பார் என்று ஏசாயா சொல்லி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்திப்பழத்து அடையைக் கொண்டுவந்து பிளவையின்மேல் பற்றுப்போடுங்கள்; அப்பொழுது பிழைப்பார் என்று ஏசாயா சொல்லி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சேக்கியா: நான் கர்த்தருடைய ஆலயத்துக்குப் போவதற்கு அடையாளம் என்னவென்று கேட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முகத்தைச் சுவர்ப்புறமாகத் திருப்பிக்கொண்டு, கர்த்தரை நோக்க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யாவுக்கு உண்டான கர்த்தருடைய வார்த்தையாவ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காசுடைய சூரியகடியராத்தில் பாகைக்குப் பாகை இறங்கின சாயையைப் பத்துப்பாகை பின்னிட்டுத் திருப்புவ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காசுடைய சூரியகடியராத்தில் பாகைக்குப் பாகை இறங்கின சாயையைப் பத்துப்பாகை பின்னிட்டுத் திருப்புவ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வின் ராஜாவாகிய எசேக்கியா வியாதிப்பட்டு தன் வியாதி நீங்கிச் சொஸ்தமானபோது எழுதிவைத்ததாவ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യഹോവയെ, ജീവനുള്ളവരുടെ ദേശത്തുവെച്ചു യഹോവയെ കാണുകയില്ല; ഞാൻ ഭൂവാസികളുടെ ഇടയിൽവെച്ചു ഇന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െ കാണുകയില്ല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റെ പാർപ്പിടം നീങ്ങി ഒരു ഇടയക്കൂടാരം പോലെ എന്നെ വിട്ടുപോയിരിക്കുന്നു; നെയ്ത്തുകാരൻ തു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രുട്ടുംപോലെ ഞാൻ എന്റെ ജീവനെ ചുരുട്ടിവെക്കുന്നു; അവൻ എന്നെ പാവിൽനിന്നു അറുത്തുകളയുന്നു; ഒരു രാപ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ംമുമ്പെ നീ എനിക്കു അന്തം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ഉഷസ്സുവരെ ഞാൻ എന്നെത്തന്നേ അടക്കിക്കൊണ്ടിരുന്നു; അവനോ സിംഹംപോലെ എന്റെ അസ്ഥികളെ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ർത്തുകളയുന്നു; ഒരു രാപകൽ കഴിയുംമുമ്പെ നീ എനിക്കു അന്തം 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ീവൽപക്ഷിയോ കൊക്കോ എന്ന പോലെ ഞാൻ ചിലെച്ചു; ഞാൻ പ്രാവുപോലെ കുറുകി എന്റെ കണ്ണു ഉയര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ി ക്ഷീണിച്ചിരിക്കുന്നു; യഹോവേ ഞാൻ ഞെരുങ്ങിയിരിക്കുന്നു; നീ എനിക്കു ഇട നിൽ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എന്തു പറയേണ്ടു? അവൻ എന്നോടു അരുളിച്ചെയ്തു, അവൻ തന്നേ നിവർത്തിച്ചും ഇരിക്കുന്നു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ോവ്യസനം ഹേതുവായി ഞാൻ എന്റെ കാലമൊക്കെയും സാവധാനത്തോടെ 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കർത്താവേ, അതിനാൽ മനുഷ്യർ ജീവിക്കുന്നു; എന്റെ ജീവനും കേവലം അതിലത്രേ; അങ്ങനെ നീ എന്നെ സൌഖ്യമ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ീവനെ 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മാധാനത്തിന്നായി എനിക്കു അത്യന്തം കൈപ്പായതു ഭവിച്ചു; എങ്കിലും നീ എന്റെ സകലപാപങ്ങളെ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റകിൽ എറിഞ്ഞുകളഞ്ഞതുകൊണ്ടു എന്റെ പ്രാണനെ നാശകൂഴിയിൽനിന്നു സ്നേഹത്തോടെ ര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ാതാളം നിന്നെ സ്തുതിക്കുന്നില്ല; മരണം നിന്നെ വാഴ്ത്തുന്നില്ല; കുഴിയിൽ ഇറങ്ങുന്നവ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തയെ പ്രത്യാശ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ഇന്നു ചെയ്യുന്നതുപോലെ ജീവനുള്ളവൻ, ജീവനുള്ളവൻ മാത്രം നിന്നെ സ്തുതിക്കും; അപ്പൻ മക്ക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വിശ്വസ്തയെ അറിയ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 എന്നെ രക്ഷിപ്പാൻ ഒരുങ്ങിയിരിക്കുന്നു; അതുകൊണ്ടു ഞങ്ങൾ ജീവപര്യന്തം യഹോവയുടെ ആലയ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ത്രിനാദത്തോടെ എന്റെ ഗീതങ്ങളെ പാ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അവന്നു സൌഖ്യം വരേണ്ടതിന്നു അത്തിപ്പഴക്കട്ട കൊണ്ടുവന്നു പരുവിന്മേൽ പുരട്ടുവാൻ യെശയ്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യഹോവയുടെ ആലയത്തിൽ കയറിച്ചെല്ലും എന്നതിന്നു അടയാളം എന്തു എന്നു ഹിസ്കീയാവു ചോദ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ഹിസ്കീയാവിന്നു മരിക്കത്തക്ക രോഗം പിടിച്ചു; ആമോസിന്റെ മകനായ യെശയ്യാപ്രവാചക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ു അവനോടു: നിന്റെ ഗൃഹകാര്യം ക്രമത്തിലാക്കുക; നീ മരിച്ചുപോകും; സൌഖ്യമാകയില്ല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പ്പോൾ ഹിസ്കീയാവു മുഖം ചുവരിന്റെ നേരെ തിരിച്ചു യഹോവയോടു പ്രാർത്ഥ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യ്യോ, യഹോവേ, ഞാൻ വിശ്വസ്തതയോടും ഏകാഗ്രഹൃദയത്തോടും കൂടെ തിരുമുമ്പിൽ നടന്നു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മായുള്ളതു ചെയ്തിരിക്കുന്നു എന്നു ഓർക്കേണമേ എന്നു പറഞ്ഞു; ഹിസ്കീയാവു ഏറ്റവും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യെശയ്യാവിന്നു യഹോവയുടെ അരുളപ്പാട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ചെന്നു ഹിസ്കീയാവോടു പറയേണ്ടതു: നിന്റെ പിതാവായ ദാവീദിന്റെ ദൈവമായ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നിന്റെ പ്രാർത്ഥന കേട്ടു നിന്റെ കണ്ണുനിർ കണ്ടിരിക്കുന്നു. ഞാൻ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സ്സിനോടു പതിനഞ്ചു സംവത്സരം കൂ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നിന്നെയും ഈ നഗരത്തെയും അശ്ശൂർരാജാവിന്റെ കയ്യിൽനിന്നു വിടുവിക്കും; ഈ നഗരത്ത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ത്തുര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, താൻ അരുളിച്ചെയ്ത ഈ കാര്യം നിവർത്തിക്കും എന്നുള്ളതിന്നു യഹോവയുടെ പക്കൽനിന്നു ഇതു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അടയാളം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ഹാസിന്റെ ഘടികാരത്തിൽ സൂര്യഗതി അനുസരിച്ചു ഇറങ്ങിപ്പോയിരിക്കുന്ന നിഴലിനെ ഞാൻ പത്തു പ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ോക്കം തിരിയുമാറാക്കും; ഇങ്ങനെ സൂര്യൻ ഘടികാരത്തിൽ ഇറങ്ങിപ്പോയിരുന്ന പത്തു പടി തിര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െഹൂദാരാജാവായ ഹിസ്കീയാവിന്നു രോഗം പിടിച്ചിട്ടു അതു മാറി സുഖമായ ശേഷം അവൻ എഴുതിയ എഴുത്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റെ ആയുസ്സിൻ മദ്ധ്യാഹ്നത്തിൽ ഞാൻ പാതാളവാതിലകം പൂകേണ്ടിവരുന്നു; എന്റെ ആണ്ടുകളുടെ ശേഷി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ില്ലാതെ പോയി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2026-10-21T01:59:25Z</dcterms:created>
  <dcterms:modified xsi:type="dcterms:W3CDTF">2026-10-21T01:59:25Z</dcterms:modified>
  <dc:title>യെശയ്യാവ്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