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த்தப்பழிகளின் நகரத்திற்கு ஐயோ! அது வஞ்சகத்தினாலும் கொடுமையினாலும் நிறைந்திருக்கிறது; கொள்ளை ஓயாமல் நட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த்தப்பழிகளின் நகரத்திற்கு ஐயோ! அது வஞ்சகத்தினாலும் கொடுமையினாலும் நிறைந்திருக்கிறது; கொள்ளை ஓயாமல் நட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க்குகளின் ஓசையும், உருளைகளின் அதிர்ச்சியும், குதிரைகளின் பாய்ச்சலும், இரதங்கள் கடகடவென்று ஓடுகிற சத்தம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க்குகளின் ஓசையும், உருளைகளின் அதிர்ச்சியும், குதிரைகளின் பாய்ச்சலும், இரதங்கள் கடகடவென்று ஓடுகிற சத்தம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ரர் குதிரை ஏறுகிறதும், பட்டயங்கள் துலங்குகிறதும், ஈட்டிகள் மின்னுகிறதும் வெட்டுண்டவர்களின் திரளும், பிரேதங்களின் ஏராளமும் அங்கே உண்டாயிருக்கும்; பிணங்களுக்குத் தொகையில்லை; அவர்கள் பிணங்களில் இடறிவிழ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ரர் குதிரை ஏறுகிறதும், பட்டயங்கள் துலங்குகிறதும், ஈட்டிகள் மின்னுகிறதும் வெட்டுண்டவர்களின் திரளும், பிரேதங்களின் ஏராளமும் அங்கே உண்டாயிருக்கும்; பிணங்களுக்குத் தொகையில்லை; அவர்கள் பிணங்களில் இடறிவிழ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ரர் குதிரை ஏறுகிறதும், பட்டயங்கள் துலங்குகிறதும், ஈட்டிகள் மின்னுகிறதும் வெட்டுண்டவர்களின் திரளும், பிரேதங்களின் ஏராளமும் அங்கே உண்டாயிருக்கும்; பிணங்களுக்குத் தொகையில்லை; அவர்கள் பிணங்களில் இடறிவிழ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வேசித்தனங்களினால் ஜாதிகளையும் தன் சூனியங்களினால் வம்சங்களையும் விற்கிற மகா சூனியக்காரியும் ரூபவதியுமாயிருக்கிற வேசியினுடைய திரளான வேசித்தனங்களினிமித்த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வேசித்தனங்களினால் ஜாதிகளையும் தன் சூனியங்களினால் வம்சங்களையும் விற்கிற மகா சூனியக்காரியும் ரூபவதியுமாயிருக்கிற வேசியினுடைய திரளான வேசித்தனங்களினிமித்த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உனக்கு விரோதமாக வந்து உன் வஸ்திரத்து ஓரங்களை உன் முகமட்டும் தூக்கியெடுத்து, ஜாதிகளுக்கு உன் நிர்வாணத்தையும் ராஜ்யங்களுக்கு உன் மானத்தையும் தெரியப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உனக்கு விரோதமாக வந்து உன் வஸ்திரத்து ஓரங்களை உன் முகமட்டும் தூக்கியெடுத்து, ஜாதிகளுக்கு உன் நிர்வாணத்தையும் ராஜ்யங்களுக்கு உன் மானத்தையும் தெரியப்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மேல் தீட்டானவைகளை எறிந்து உன்னைக் கனவீனப்படுத்தி, உன்னை வேடிக்கையா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உன்னைக் காண்கிறவனெல்லாம் நினிவே பாழாய்ப்போயிற்று, அதற்காகப் புலம்புகிறவர்கள் யார்? ஆறுதல் சொல்லுகிறவர்களை உனக்கு எங்கே தேடுவேனென்று சொல்லி உன்னைவிட்டோடிப்போ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உன்னைக் காண்கிறவனெல்லாம் நினிவே பாழாய்ப்போயிற்று, அதற்காகப் புலம்புகிறவர்கள் யார்? ஆறுதல் சொல்லுகிறவர்களை உனக்கு எங்கே தேடுவேனென்று சொல்லி உன்னைவிட்டோடிப்போ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திகள் மத்தியிலிருந்த நோ அம்மோனைப்பார்க்கிலும் நீ சிரேஷ்டமோ? அதைச் சுற்றிலும் தண்ணீர் இருந்தது; சமுத்திரம் அதின் அரணும், சமுத்திரக்கால் அதின் மதிலு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திகள் மத்தியிலிருந்த நோ அம்மோனைப்பார்க்கிலும் நீ சிரேஷ்டமோ? அதைச் சுற்றிலும் தண்ணீர் இருந்தது; சமுத்திரம் அதின் அரணும், சமுத்திரக்கால் அதின் மதிலு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த்தியோப்பியாவும் எகிப்தும் எண்ணிறந்த சேனையால் அதற்குப் பெலனாக இருந்தது; பூத்தும் லூபீமும் அதற்குச் சகாய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த்தியோப்பியாவும் எகிப்தும் எண்ணிறந்த சேனையால் அதற்குப் பெலனாக இருந்தது; பூத்தும் லூபீமும் அதற்குச் சகாய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னும் அவள் குடிவிலக்கப்பட்டுச் சிறையிருப்பிலே கொண்டுபோகப்பட்டாள்; அவள் குழந்தைகள் எல்லா வீதிகளின் முகனைகளிலும் மோதியடிக்கப்பட்டார்கள்; அவளுடைய கனவான்கள்பேரில் சீட்டுப்போட்டார்கள்; அவளுடைய பெரியவர்கள் எல்லாரும் சங்கிலிகளால் கட்டப்ப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னும் அவள் குடிவிலக்கப்பட்டுச் சிறையிருப்பிலே கொண்டுபோகப்பட்டாள்; அவள் குழந்தைகள் எல்லா வீதிகளின் முகனைகளிலும் மோதியடிக்கப்பட்டார்கள்; அவளுடைய கனவான்கள்பேரில் சீட்டுப்போட்டார்கள்; அவளுடைய பெரியவர்கள் எல்லாரும் சங்கிலிகளால் கட்ட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வெறிகொண்டு ஒளித்துக்கொள்வாய்; நீயும் உன் சத்துருவுக்குத் தப்ப அரணான கோட்டையைத் தேடு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அரண்களெல்லாம் முதல்பழுக்கும் பழங்களுள்ள அத்திமரங்களைப்போல இருக்கும்; அவைகள் குலுக்கப்பட்டால் அவைகளின் பழம் தின்கிறவன் வாயிலே விழ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அரண்களெல்லாம் முதல்பழுக்கும் பழங்களுள்ள அத்திமரங்களைப்போல இருக்கும்; அவைகள் குலுக்கப்பட்டால் அவைகளின் பழம் தின்கிறவன் வாயிலே விழ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உன் நடுவில் இருக்கிற ஜனங்கள் பேடிகள்; உன் தேசத்தின் வாசல்கள் உன் சத்துருவுக்குமுன் திறவுண்டுபோகும்; அக்கினி உன் தாழ்ப்பாள்களைப் பட்ச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உன் நடுவில் இருக்கிற ஜனங்கள் பேடிகள்; உன் தேசத்தின் வாசல்கள் உன் சத்துருவுக்குமுன் திறவுண்டுபோகும்; அக்கினி உன் தாழ்ப்பாள்களைப் பட்சி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ற்றிக்கைக்குத் தண்ணீர்மொண்டு வை, உன் அரண்களைப் பலப்படுத்து; சேற்றிலே போய்க் களிமண் மிதி, சூளையைக் கெட்டிப்படுத்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ற்றிக்கைக்குத் தண்ணீர்மொண்டு வை, உன் அரண்களைப் பலப்படுத்து; சேற்றிலே போய்க் களிமண் மிதி, சூளையைக் கெட்டிப்படுத்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அக்கினி உன்னைப் பட்சிக்கும், பட்டயம் உன்னைச் சங்கரிக்கும்; அது பச்சைக்கிளிகளைப்போல் உன்னைப் பட்சித்துப்போடும்; உன்னைப் பச்சைக்கிளிகளத்தனையாக்கிக்கொள், உன்னை வெட்டுக்கிளிகளத்தனையாக்கிக்கொ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அக்கினி உன்னைப் பட்சிக்கும், பட்டயம் உன்னைச் சங்கரிக்கும்; அது பச்சைக்கிளிகளைப்போல் உன்னைப் பட்சித்துப்போடும்; உன்னைப் பச்சைக்கிளிகளத்தனையாக்கிக்கொள், உன்னை வெட்டுக்கிளிகளத்தனையாக்கிக்கொ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ர்த்தகரை வானத்து நட்சத்திரங்களிலும் அதிகமாக்கினாய்; இந்த பச்சைக்கிளிகள் பரவிப் பறந்துபோ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ர்த்தகரை வானத்து நட்சத்திரங்களிலும் அதிகமாக்கினாய்; இந்த பச்சைக்கிளிகள் பரவிப் பறந்துபோ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ுடவர்த்தனர் வெட்டுக்கிளிகளுக்கும் உன் தளகர்த்தர் பெருங்கிளிகளுக்கும் சமானமாயிருக்கிறார்கள்; அவைகள் குளிர்ச்சியான நாளில் வேலிகளில் பாளையமிறங்கி, சூரியன் உதித்தமாத்திரத்தில் பறந்துபோம்; பின்பு அவைகள் இருக்கும் இடமின்னதென்று தெரிய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ுடவர்த்தனர் வெட்டுக்கிளிகளுக்கும் உன் தளகர்த்தர் பெருங்கிளிகளுக்கும் சமானமாயிருக்கிறார்கள்; அவைகள் குளிர்ச்சியான நாளில் வேலிகளில் பாளையமிறங்கி, சூரியன் உதித்தமாத்திரத்தில் பறந்துபோம்; பின்பு அவைகள் இருக்கும் இடமின்னதென்று தெரிய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சீரியா ராஜாவே, உன் மேய்ப்பர்கள் உறங்குவார்கள்; உன் பிரபலஸ்தர் படுத்திருப்பார்கள்; உன் ஜனங்கள் பர்வதங்களின்மேல் சிதறியிருக்கிறார்கள், அவைகளைக் கூட்டிச் சேர்ப்பவன் இ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சீரியா ராஜாவே, உன் மேய்ப்பர்கள் உறங்குவார்கள்; உன் பிரபலஸ்தர் படுத்திருப்பார்கள்; உன் ஜனங்கள் பர்வதங்களின்மேல் சிதறியிருக்கிறார்கள், அவைகளைக் கூட்டிச் சேர்ப்பவன் இ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ொறுங்குதலுக்குப் பரிகாரம் இல்லை; உன் காரியம் கொடியது; உன் செய்தியைக் கேட்பவர் யாவரும் உன்பேரில் கைகொட்டுவார்கள்; உன் பொல்லாப்பு எந்நேரமும் யார்பேரிலேதான் பாயாமற்போயிற்று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ொறுங்குதலுக்குப் பரிகாரம் இல்லை; உன் காரியம் கொடியது; உன் செய்தியைக் கேட்பவர் யாவரும் உன்பேரில் கைகொட்டுவார்கள்; உன் பொல்லாப்பு எந்நேரமும் யார்பேரிலேதான் பாயாமற்போயிற்று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రహత్య చేసిన పట్టణమా, నీకు శ్రమ; అది ఎడ తెగక యెర పట్టుకొనుచు మోసముతోను బలాత్కా రమ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ారధియొక్క చబుకు ధ్వనియు చక్రములధ్వనియు గుఱ్ఱముల త్రొక్కుడు ధ్వనియు వడిగా పరుగెత్తు రథములధ్వ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ు 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ౌతులు వడిగా పరుగెత్తుచున్నారు, ఖడ్గ ములు తళతళలాడుచున్నవి, ఈటెలు మెరయుచున్నవి, చాల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వుచున్నారు; చచ్చిన వారు కుప్పలు కుప్పలుగా పడియున్నారు; పీనుగులకు లెక్కయే లేదు, పీనుగులు కా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ిలి జనులు తొట్రిల్ల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క్కనిదానవై వేశ్యవై చిల్లంగి తనమందు జ్ఞానముగల దానవై జారత్వముచేసి జనాంగములమీద చిల్లంగిత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ి సంసారములను అమి్మవే సినదాన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చేసిన అధిక జారత్వమునుబట్టి సైన్యములకు అధిపతియగు యెహోవా వాక్కు ఇదేనేను నీకు విరోధినైయ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చెంగులు నీ ముఖముమీది కెత్తి జనములకు నీ మానమును రాజ్యములకు నీ యవమానమును నేను బయలుపర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దిమంది యెదుట నీమీద మాలిన్యమువేసి నిన్ను అవమాన 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నిన్ను చూచు వారందరు నీయొద్ద నుండి పారిపోయి నీనెవె పాడైపోయెనే, దానికొరకు అంగలార్చువారెవ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ఓదార్చు వారిని ఎక్కడ నుండి పిలుచుకొని వచ్చెదము అ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ముద్రమే తనకు ఆపుగాను సముద్రమే తనకు ప్రాకారముగాను చేసికొని, బహు జనములచేత చుట్టబడి నైలునది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న నో అమోను పట్టణముకంటె నీవు విశేషమైన దాన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ూషీయులును ఐగుప్తీయులును దాని శూరు లరి, వారు విస్తార జనముగా నుండిరి, పూతువారును లూబీయులు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ాయుల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నను అది చెరపట్టబడి కొనిపోబడెను, రాజమార్గముల మొగల యందు శత్రువులు దానిలోని చిన్న పిల్ల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డలకు వేసి కొట్టి చంపిరి, దాని ఘనులమీద చీట్లువేసి దాని ప్రధా నుల నందరిని సంకెళ్లతో బం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వును మత్తురాలవై దాగుకొందువు, శత్రువు వచ్చుట చూచి ఆశ్రయదుర్గము వెదక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నీ కోటలన్నియు అకాలపు పండ్లు గల అంజూరపు చెట్లవలె ఉన్నవి; ఒకడు వాటిని కదిలింపగానే ప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వచ్చినవానినోట ప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జనులు స్త్రీలవంటివారైరి, నీ శత్రువులు చొచ్చు నట్లు నీ దేశపు గవునుల యడ్డకఱ్ఱలు తీయబడియున్న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 నీ అడ్డగడియలను కాల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ుట్టడివేయు కాలమునకు నీళ్లు చేదుకొనుము, నీ కోటలను బలపరచుము, జిగట మంటిలోనికి దిగి యిటుకల బుర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ొక్కుము, ఆవములను సిద్ధ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చ్చటనే అగ్ని నిన్ను కాల్చివేయును, ఖడ్గము నిన్ను నాశనముచేయును, గొంగళిపురుగు తినివేయురీతిగా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తినివేయును, నీవు సంఖ్యకు గొంగళిపురుగులంత విస్తారముగాను మిడుత లంత విస్తారముగాను 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వర్తకులు లెక్కకు ఆకాశ నక్షత్రములకంటె ఎక్కువగానున్నను గొంగళి పురుగు వచ్చి అంతయు నాక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గి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వు ఏర్పరచిన శూరులు మిడుతలంత విస్తారముగా నున్నారు, నీ సైనికులు చలికాలమందు కంచెలలో దిగిన గొంగళ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గులవలె నున్నారు. ఎండకాయగా అవి యెగిరి పోవును, అవి ఎక్కడ వాలినది ఎవరికిని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ష్షూరు రాజా, నీ కాపరులు నిద్రపోయిరి, నీ ప్రధా నులు పండుకొనిరి, నీ జనులు పర్వతములమీద చెద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రి, వారిని సమకూర్చువాడొ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నీకు తగిలిన దెబ్బ బహు చెడ్డది, నీ గాయమునకు చికిత్స ఎవడును చేయజాలడు, జనులందరు ఎడతెగక నీ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ంసనొందిరి, నిన్నుగూర్చిన వార్త విను వారందరు నీ విషయమై చప్పట్లు కొ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2026-10-20T01:29:17Z</dcterms:created>
  <dcterms:modified xsi:type="dcterms:W3CDTF">2026-10-20T01:29:17Z</dcterms:modified>
  <dc:title>నహూము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