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ை அறியாத புதிய ராஜன் ஒருவன் எகிப்தில் தோன்ற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ஜனங்களை நோக்கி: இதோ, இஸ்ரவேல் புத்திரராகிய ஜனங்கள் நம்மிலும் ஏராளமானவர்களும், பலத்தவர்களுமாய் இ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யர் இஸ்ரவேல் புத்திரரைக் கொடுமையாய் வேலை வா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வுமன்றி, எகிப்தின் ராஜா, சிப்பிராள் பூவாள் என்னும் பேருடைய எபிரெய மருத்துவச்சிகளோடே பேச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ினிமித்தம் தேவன் மருத்துவச்சிகளுக்கு நன்மை செய்தார். ஜனங்கள் பெருகி மிகுதியும் பலத்து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ருத்துவச்சிகள் தேவனுக்குப் பயந்ததினால், அவர்களுடைய குடும்பங்கள் தழைக்கும்படி 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ுக்குப் போன இஸ்ரவேலுடைய குமாரரின் நாமங்களாவன: ரூபன், சிமியோன், லேவி, யூதா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சக்கார், செபுலோன், பென்யமீன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ண், நப்தலி, காத், ஆசேர் என்பவை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யாக்கோபுடனே தங்கள் தங்கள் குடும்பத்தோடுங் கூடப்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ம் அவனுடைய சகோதரர் யாவரும், அந்தத் தலைமுறையார் எல்லாரும் மரணமடை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ന്തരം യോസേഫിനെ അറിയാത്ത പുതിയോരു രാജാവു മിസ്രയീമിൽ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തന്റെ ജനത്തോടു: യിസ്രായേൽ ജനം നമ്മെക്കാൾ ബാഹുല്യവും ശക്തിയുമുള്ളവര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പെരുകീട്ടു ഒരു യുദ്ധം ഉണ്ടാകുന്ന പക്ഷം നമ്മുടെ ശത്രുക്കളോടു ചേർന്നു നമ്മോടു പൊരുതു ഈ രാജ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 പൊയ്ക്കളവാൻ സംഗതി വരാതിരിക്കേണ്ടതിന്നു നാം അവരോടു ബുദ്ധിയായി പെരുമാറ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കഠിനവേലകളാൽ അവരെ പീഡിപ്പിക്കേണ്ടതിന്നു അവരുടെമേൽ ഊഴിയവിചാരകന്മാരെ ആക്കി; അവർ പീഥോ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യംസേസ് എന്ന സംഭാരനഗരങ്ങളെ ഫറവോന്നു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വർ പീഡിപ്പിക്കുന്തോറും ജനം പെരുകി വർദ്ധിച്ചു; അതുകൊണ്ടു അവർ യിസ്രായേൽ മക്കൾ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ിസ്രയീമ്യർ യിസ്രായേൽമക്കളെക്കൊണ്ടു കഠിനവേല ചെയ്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ളിമണ്ണും ഇഷ്ടികയും വയലിലെ സകലവിധവേലയും സംബന്ധിച്ചുള്ള കഠിനപ്രവർത്തിയാലും അവര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ഠിന്യത്തോടെ ചെയ്യിച്ച സകലപ്രയത്നത്താലും അവർ അവരുടെ ജീവനെ കൈപ്പ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മിസ്രയീംരാജാവു ശിപ്രാ എന്നും പൂവാ എന്നും പേരുള്ള എബ്രായസൂതികർമ്മിണികള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ബ്രായസ്ത്രീകളുടെ അടുക്കൽ നിങ്ങൾ സൂതികർമ്മത്തിന്നു ചെന്നു പ്രസവശയ്യയിൽ അവരെ കാണുമ്പോൾ കു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ണാകുന്നു എങ്കിൽ നിങ്ങൾ അതിനെ കൊല്ലേണം; പെണ്ണാകുന്നു എങ്കിൽ ജീവനോടിരിക്കട്ടെ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ൂതികർമ്മിണികളോ ദൈവത്തെ ഭയപ്പെട്ടു, മിസ്രയീം രാജാവു തങ്ങളോടു കല്പിച്ചതുപോലെ ചെയ്യാതെ ആൺ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ുങ്ങളെ ജീവനോടെ ര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മിസ്രയീം രാജാവു സൂതികർമ്മിണികളെ വരുത്തി; ഇതെന്തൊരു പ്രവൃത്തി? നിങ്ങൾ ആൺകുഞ്ഞു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ോടെ രക്ഷിക്കുന്ന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ൂതികർമ്മിണികൾ ഫറവോനോടു: എബ്രായസ്ത്രീകൾ മിസ്രയീമ്യസ്ത്രീകളെപ്പോലെ അല്ല; അവർ നല്ല തിറമുള്ളവ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തികർമ്മിണികൾ അവരുടെ അടുക്കൽ എത്തുമ്മുമ്പെ അവർ പ്രസവിച്ചു കഴി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ദൈവം സൂതികർമ്മിണികൾക്കു നന്മചെയ്തു; ജനം വർദ്ധിച്ചു ഏറ്റവം ബല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ൂതി കർമ്മിണികൾ ദൈവത്തെ ഭയപ്പെടുകകൊണ്ടു അവൻ അവർക്കു കുടുംബവർദ്ധന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ഫറവോൻ തന്റെ സകലജനത്തോടും: ജനിക്കുന്ന ഏതു ആൺകുട്ടിയെയും നദിയിൽ ഇട്ടുകളയേണമെന്നും ഏ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ൺകുട്ടിയെയും ജീവനോടെ രക്ഷിക്കേണമെന്നും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ാക്കോബിനോടുകൂടെ താന്താന്റെ കുടുംബസഹിതം മിസ്രയീമിൽ വന്ന യിസ്രായേൽ മക്കളുടെ പേരുകൾ ആ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ൂബേൻ, ശിമെയോൻ, ലേവ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ാ, യിസ്സാഖാർ, സെബൂലൂൻ, ബെന്യാമീ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ാൻ, നഫ്താലി, ഗാദ്, ആശ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ാക്കോബിന്റെ കടിപ്രദേശത്തുനിന്നു ഉത്ഭവിച്ച ദേഹികൾ എല്ലാം കൂടെ എഴുപതു പേർ ആയിരുന്നു; യോസേഫോ മുമ്പ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മിസ്രയീമി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ോസേഫും സഹോദരന്മാരെല്ലാവരും ആ തലമുറ ഒക്കെയും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ൽമക്കൾ സന്താനസമ്പന്നരായി അത്യന്തം വർദ്ധിച്ചു പെരുകി ബലപ്പെട്ടു; ദേശം അവര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2026-10-21T04:41:39Z</dcterms:created>
  <dcterms:modified xsi:type="dcterms:W3CDTF">2026-10-21T04:41:39Z</dcterms:modified>
  <dc:title>പുറപ്പാട്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