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presProps" Target="presProps.xml"/>
  <Relationship Id="rId77" Type="http://schemas.openxmlformats.org/officeDocument/2006/relationships/viewProps" Target="viewProps.xml"/>
  <Relationship Id="rId7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எனக்கு எழுதின காரியங்களைக்குறித்து நான் எழுதுகிறதென்னவென்றால், ஸ்திரீயைத் தொடாமலிருக்கிறது மனுஷனுக்கு நல்ல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எனக்கு எழுதின காரியங்களைக்குறித்து நான் எழுதுகிறதென்னவென்றால், ஸ்திரீயைத் தொடாமலிருக்கிறது மனுஷனுக்கு நல்ல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ிலும் வேசித்தனம் இராதபடிக்கு அவனவன் தன் சொந்த மனைவியையும், அவனவன் தன் சொந்தப் புருஷனையும் உடையவர்களாயிருக்க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ிலும் வேசித்தனம் இராதபடிக்கு அவனவன் தன் சொந்த மனைவியையும், அவனவன் தன் சொந்தப் புருஷனையும் உடையவர்களாயிருக்க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ருஷன் தன் மனைவிக்குச் செய்யவேண்டிய கடமையைச் செய்யக்கடவன்; அப்படியே மனைவியும் தன் புருஷனுக்குச் செய்யக்கடவ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ருஷன் தன் மனைவிக்குச் செய்யவேண்டிய கடமையைச் செய்யக்கடவன்; அப்படியே மனைவியும் தன் புருஷனுக்குச் செய்யக்கடவ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ைவியானவள் தன் சுயசரீரத்திற்கு அதிகாரியல்ல, புருஷனே அதற்கு அதிகாரி; அப்படியே புருஷனும் தன் சுயசரீரத்திற்கு அதிகாரியல்ல, மனைவியே அதற்கு அதிகாரி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ைவியானவள் தன் சுயசரீரத்திற்கு அதிகாரியல்ல, புருஷனே அதற்கு அதிகாரி; அப்படியே புருஷனும் தன் சுயசரீரத்திற்கு அதிகாரியல்ல, மனைவியே அதற்கு அதிகாரி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பவாசத்திற்கும் ஜெபத்திற்கும் தடையிராதபடிக்கு இருவரும் சிலகாலம் பிரிந்திருக்கவேண்டுமென்று சம்மதித்தாலன்றி, ஒருவரைவிட்டு ஒருவர் பிரியாதிருங்கள்; உங்களுக்கு விரதத்துவம் இல்லாமையால் சாத்தான் உங்களைத் தூண்டிவிடாதபடிக்கு, மறுபடியும் கூடி வாழ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பவாசத்திற்கும் ஜெபத்திற்கும் தடையிராதபடிக்கு இருவரும் சிலகாலம் பிரிந்திருக்கவேண்டுமென்று சம்மதித்தாலன்றி, ஒருவரைவிட்டு ஒருவர் பிரியாதிருங்கள்; உங்களுக்கு விரதத்துவம் இல்லாமையால் சாத்தான் உங்களைத் தூண்டிவிடாதபடிக்கு, மறுபடியும் கூடி வாழ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பவாசத்திற்கும் ஜெபத்திற்கும் தடையிராதபடிக்கு இருவரும் சிலகாலம் பிரிந்திருக்கவேண்டுமென்று சம்மதித்தாலன்றி, ஒருவரைவிட்டு ஒருவர் பிரியாதிருங்கள்; உங்களுக்கு விரதத்துவம் இல்லாமையால் சாத்தான் உங்களைத் தூண்டிவிடாதபடிக்கு, மறுபடியும் கூடி வாழ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ை நான் கட்டளையாகச் சொல்லாமல், யோசனையாகச் சொல்ல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்லா மனுஷரும் என்னைப்போலவே இருக்க விரும்புகிறேன். ஆகிலும் அவனவனுக்கு தேவனால் அருளப்பட்ட அவனவனுக்குரிய வரமுண்டு; அது ஒருவனுக்கு ஒருவிதமாயும், மற்றொருவனுக்கு வேறுவிதமாயும் இ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்லா மனுஷரும் என்னைப்போலவே இருக்க விரும்புகிறேன். ஆகிலும் அவனவனுக்கு தேவனால் அருளப்பட்ட அவனவனுக்குரிய வரமுண்டு; அது ஒருவனுக்கு ஒருவிதமாயும், மற்றொருவனுக்கு வேறுவிதமாயும் இ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ரமில்லாதவர்களையும், கைம்பெண்களையும்குறித்து நான் சொல்லுகிறது என்னவென்றால், அவர்கள் என்னைப்போல இருந்துவிட்டால் அவர்களுக்கு நலமா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ிலும் அவர்கள் விரத்தராயிருக்கக்கூடாதிருந்தால் விவாகம்பண்ணக்கடவர்கள்; வேகிறதைப்பார்க்கிலும் விவாகம்பண்ணுகிறது நல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வாகம்பண்ணிக்கொண்டவர்களுக்கு நானல்ல, கர்த்தரே கட்டளையிடுகிறதாவது: மனைவியானவள் தன் புருஷனை விட்டுப் பிரிந்துபோகக்கூட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வாகம்பண்ணிக்கொண்டவர்களுக்கு நானல்ல, கர்த்தரே கட்டளையிடுகிறதாவது: மனைவியானவள் தன் புருஷனை விட்டுப் பிரிந்துபோகக்கூட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ந்துபோனால் அவள் விவாகமில்லாதிருக்கக்கடவள், அல்லது புருஷனோடே ஒப்புரவாகக்கடவள்; புருஷனும் தன் மனைவியைத் தள்ளிவிடக்கூட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ந்துபோனால் அவள் விவாகமில்லாதிருக்கக்கடவள், அல்லது புருஷனோடே ஒப்புரவாகக்கடவள்; புருஷனும் தன் மனைவியைத் தள்ளிவிடக்கூட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்றவர்களைக்குறித்துக் கர்த்தர் அல்ல, நானே சொல்லுகிறதாவது: சகோதரனொருவனுடைய மனைவி அவிசுவாசியாயிருந்தும், அவனுடனே வாசமாயிருக்க அவளுக்குச் சம்மதமிருந்தால், அவன் அவளைத் தள்ளிவிடாதிருக்கக்கட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்றவர்களைக்குறித்துக் கர்த்தர் அல்ல, நானே சொல்லுகிறதாவது: சகோதரனொருவனுடைய மனைவி அவிசுவாசியாயிருந்தும், அவனுடனே வாசமாயிருக்க அவளுக்குச் சம்மதமிருந்தால், அவன் அவளைத் தள்ளிவிடாதிருக்கக்கட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ஒரு ஸ்திரீயினுடைய புருஷன் அவிசுவாசியாயிருந்தும், அவளுடனே வாசமாயிருக்க அவனுக்குச் சம்மதமிருந்தால், அவள் அவனைத் தள்ளிவிடாதிருக்கக்கடவ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ஒரு ஸ்திரீயினுடைய புருஷன் அவிசுவாசியாயிருந்தும், அவளுடனே வாசமாயிருக்க அவனுக்குச் சம்மதமிருந்தால், அவள் அவனைத் தள்ளிவிடாதிருக்கக்கடவ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த்தினாலெனில், அவிசுவாசியான புருஷன் தன் மனைவியால் பரிசுத்தமாக்கப்படுகிறான்; அவிசுவாசியான மனைவியும் தன் புருஷனால் பரிசுத்தமாக்கப்படுகிறாள். இல்லாவிட்டால் உங்கள் பிள்ளைகள் அசுத்தமாயிருக்குமே; இப்பொழுதோ அவைகள் பரிசுத்தமாயிருக்கின்றன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த்தினாலெனில், அவிசுவாசியான புருஷன் தன் மனைவியால் பரிசுத்தமாக்கப்படுகிறான்; அவிசுவாசியான மனைவியும் தன் புருஷனால் பரிசுத்தமாக்கப்படுகிறாள். இல்லாவிட்டால் உங்கள் பிள்ளைகள் அசுத்தமாயிருக்குமே; இப்பொழுதோ அவைகள் பரிசுத்தமாயிருக்கின்றன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, அவிசுவாசி பிரிந்துபோனால் பிரிந்துபோகட்டும், இப்படிப்பட்ட விஷயத்தில், சகோதரனாவது சகோதரியாவது அடிமைப்பட்டவர்களல்ல. சமாதானமாயிருக்கும்படிக்கே தேவன் நம்மை அழைத்திரு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, அவிசுவாசி பிரிந்துபோனால் பிரிந்துபோகட்டும், இப்படிப்பட்ட விஷயத்தில், சகோதரனாவது சகோதரியாவது அடிமைப்பட்டவர்களல்ல. சமாதானமாயிருக்கும்படிக்கே தேவன் நம்மை அழைத்திருக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ைவியானவளே, நீ உன் புருஷனை இரட்சிப்பாயோ அல்லவோ உனக்கு எப்படித் தெரியும்? புருஷனே, நீ உன் மனைவியை இரட்சிப்பாயோ அல்லவோ உனக்கு எப்படித் தெரியும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ைவியானவளே, நீ உன் புருஷனை இரட்சிப்பாயோ அல்லவோ உனக்கு எப்படித் தெரியும்? புருஷனே, நீ உன் மனைவியை இரட்சிப்பாயோ அல்லவோ உனக்கு எப்படித் தெரியும்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அவனவனுக்குப் பகிர்ந்ததெப்படியோ, கர்த்தர் அவனவனை அழைத்ததெப்படியோ, அப்படியே அவனவன் நடக்கக்கடவன். எல்லாச் சபைகளிலேயும் இப்படியே திட்டம்பண்ண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அவனவனுக்குப் பகிர்ந்ததெப்படியோ, கர்த்தர் அவனவனை அழைத்ததெப்படியோ, அப்படியே அவனவன் நடக்கக்கடவன். எல்லாச் சபைகளிலேயும் இப்படியே திட்டம்பண்ண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் விருத்தசேதனம் பெற்றவனாய் அழைக்கப்பட்டிருந்தால், விருத்தசேதனமில்லாதவனாயிருக்க வகைதேடானாக; ஒருவன் விருத்தசேதனமில்லாதவனாய் அழைக்கப்பட்டிருந்தால், விருத்தசேதனம்பெறாதிருப்பான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் விருத்தசேதனம் பெற்றவனாய் அழைக்கப்பட்டிருந்தால், விருத்தசேதனமில்லாதவனாயிருக்க வகைதேடானாக; ஒருவன் விருத்தசேதனமில்லாதவனாய் அழைக்கப்பட்டிருந்தால், விருத்தசேதனம்பெறாதிருப்பான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ிருத்தசேதனமும் ஒன்றுமில்லை, விருத்தசேதனமில்லாமையும் ஒன்றுமில்லை; தேவனுடைய கற்பனைகளைக் கைக்கொள்ளுகிறதே காரிய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ிருத்தசேதனமும் ஒன்றுமில்லை, விருத்தசேதனமில்லாமையும் ஒன்றுமில்லை; தேவனுடைய கற்பனைகளைக் கைக்கொள்ளுகிறதே காரிய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வன் தான் அழைக்கப்பட்ட நிலைமையிலே நிலைத்திருக்கக்கடவ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டிமையாய் நீ அழைக்கப்பட்டிருந்தால், கவலைப்படாதே; நீ சுயாதீனனாகக்கூடுமானால் அதை நலமென்று அநுசரித்துக்கொ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ுக்குள் அழைக்கப்பட்ட அடிமையானவன் கர்த்தருடைய சுயாதீனனாயிருக்கிறான்; அப்படியே அழைக்கப்பட்ட சுயாதீனன் கிறிஸ்துவினுடைய அடிமையாயிருக்கி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ுக்குள் அழைக்கப்பட்ட அடிமையானவன் கர்த்தருடைய சுயாதீனனாயிருக்கிறான்; அப்படியே அழைக்கப்பட்ட சுயாதீனன் கிறிஸ்துவினுடைய அடிமையாயிருக்கி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கிரயத்துக்குக் கொள்ளப்பட்டீர்கள்; மனுஷருக்கு அடிமைகளாகாதிர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கோதரரே, அவனவன் தான் அழைக்கப்பட்ட நிலைமையிலே தேவனுக்கு முன்பாக நிலைத்திருக்கக்கடவ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ியும் கன்னிகைகளைக்குறித்து, கர்த்தரால் எனக்குக் கட்டளை இல்லை. ஆகிலும் நான் உண்மையுள்ளவனாயிருக்கிறதற்குக் கர்த்தரால் இரக்கம்பெற்று என் அபிப்பிராயத்தைத் தெரியப்படுத்து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ியும் கன்னிகைகளைக்குறித்து, கர்த்தரால் எனக்குக் கட்டளை இல்லை. ஆகிலும் நான் உண்மையுள்ளவனாயிருக்கிறதற்குக் கர்த்தரால் இரக்கம்பெற்று என் அபிப்பிராயத்தைத் தெரியப்படுத்து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ென்னவெனில் இப்பொழுது உண்டாயிருக்கிற துன்பத்தினிமித்தம் விவாகமில்லாமலிருக்கிறது மனுஷனுக்கு நலமாயிருக்குமென்று எண்ணு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ென்னவெனில் இப்பொழுது உண்டாயிருக்கிற துன்பத்தினிமித்தம் விவாகமில்லாமலிருக்கிறது மனுஷனுக்கு நலமாயிருக்குமென்று எண்ணு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மனைவியோடே கட்டப்பட்டிருந்தால், அவிழ்க்கப்பட வகைதேடாதே; நீ மனைவி இல்லாதவனாயிருந்தால் மனைவியைத் தேடாத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விவாகம்பண்ணினாலும் பாவமல்ல, கன்னிகை விவாகம்பண்ணினாலும் பாவமல்ல. ஆகிலும் அப்படிப்பட்டவர்கள் சரீரத்திலே உபத்திரவப்படுவார்கள்; அதற்கு நீங்கள் தப்பவேண்டுமென்றிருக்கி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விவாகம்பண்ணினாலும் பாவமல்ல, கன்னிகை விவாகம்பண்ணினாலும் பாவமல்ல. ஆகிலும் அப்படிப்பட்டவர்கள் சரீரத்திலே உபத்திரவப்படுவார்கள்; அதற்கு நீங்கள் தப்பவேண்டுமென்றிருக்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, சகோதரரே, நான் சொல்லுகிறதென்னவெனில், இனிவரும் காலம் குறுகினதானபடியால், மனைவிகளுள்ளவர்கள் மனைவிகளில்லாதவர்கள்போலவ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, சகோதரரே, நான் சொல்லுகிறதென்னவெனில், இனிவரும் காலம் குறுகினதானபடியால், மனைவிகளுள்ளவர்கள் மனைவிகளில்லாதவர்கள்போலவ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ழுகிறவர்கள் அழாதவர்கள்போலவும், சந்தோஷப்படுகிறவர்கள் சந்தோஷப்படாதவர்கள்போலவும், கொள்ளுகிறவர்கள் கொள்ளாதவர்கள்போலவ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ழுகிறவர்கள் அழாதவர்கள்போலவும், சந்தோஷப்படுகிறவர்கள் சந்தோஷப்படாதவர்கள்போலவும், கொள்ளுகிறவர்கள் கொள்ளாதவர்கள்போலவ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வ்வுலகத்தை அனுபவிக்கிறவர்கள் அதைத் தகாதவிதமாய் அனுபவியாதவர்கள்போலவும் இருக்கவேண்டும்; இவ்வுலத்தின் வேஷம் கடந்துபோகிறத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ங்கள் கவலையற்றவர்களாயிருக்க விரும்புகிறேன். விவாகமில்லாதவன் கர்த்தருக்கு எப்படிப் பிரியமாயிருக்கலாமென்று, கர்த்தருக்குரியவைகளுக்காகக் கவலைப்படுகி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ங்கள் கவலையற்றவர்களாயிருக்க விரும்புகிறேன். விவாகமில்லாதவன் கர்த்தருக்கு எப்படிப் பிரியமாயிருக்கலாமென்று, கர்த்தருக்குரியவைகளுக்காகக் கவலைப்படுகி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ிவாகம்பண்ணினவன் தன் மனைவிக்கு எப்படிப் பிரியமாயிருக்கலாமென்று, உலகத்திற்குரியவைகளுக்காகக் கவலைப்படுகி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ுபோல, மனைவியானவளுக்கும் கன்னிகைக்கும் வித்தியாசமுண்டு. விவாகமில்லாதவள் சரீரத்திலும் ஆத்துமாவிலும் பரிசுத்தமாயிருக்கும்படி கர்த்தருக்குரியவைகளுக்காகக் கவலைப்படுகிறாள்; விவாகம்பண்ணினவள் தன் புருஷனுக்கு எப்படிப் பிரியமாயிருக்கலாமென்று, உலகத்திற்குரியவைளுக்காகக் கவலைப்படுகிறா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ுபோல, மனைவியானவளுக்கும் கன்னிகைக்கும் வித்தியாசமுண்டு. விவாகமில்லாதவள் சரீரத்திலும் ஆத்துமாவிலும் பரிசுத்தமாயிருக்கும்படி கர்த்தருக்குரியவைகளுக்காகக் கவலைப்படுகிறாள்; விவாகம்பண்ணினவள் தன் புருஷனுக்கு எப்படிப் பிரியமாயிருக்கலாமென்று, உலகத்திற்குரியவைளுக்காகக் கவலைப்படுகிறா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ுபோல, மனைவியானவளுக்கும் கன்னிகைக்கும் வித்தியாசமுண்டு. விவாகமில்லாதவள் சரீரத்திலும் ஆத்துமாவிலும் பரிசுத்தமாயிருக்கும்படி கர்த்தருக்குரியவைகளுக்காகக் கவலைப்படுகிறாள்; விவாகம்பண்ணினவள் தன் புருஷனுக்கு எப்படிப் பிரியமாயிருக்கலாமென்று, உலகத்திற்குரியவைளுக்காகக் கவலைப்படுகிறா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தை நான் உங்களைக் கண்ணியில் அகப்படுத்தவேண்டுமென்று சொல்லாமல், உங்களுக்குத் தகுதியாயிருக்குமென்றும், நீங்கள் கவலையில்லாமல் கர்த்தரைப் பற்றிக்கொண்டிருக்கவேண்டுமென்றும், உங்கள் சுயபிரயோஜனத்துக்காகவே சொல்லுகிற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தை நான் உங்களைக் கண்ணியில் அகப்படுத்தவேண்டுமென்று சொல்லாமல், உங்களுக்குத் தகுதியாயிருக்குமென்றும், நீங்கள் கவலையில்லாமல் கர்த்தரைப் பற்றிக்கொண்டிருக்கவேண்டுமென்றும், உங்கள் சுயபிரயோஜனத்துக்காகவே சொல்லுகிற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ிலும் ஒருவன் தன் புத்திரியின் கன்னிகைப்பருவம் கடந்துபோனதினாலே, அவள் விவாகம் பண்ணாமலிருப்பது அவளுக்குத் தகுதியல்லவென்றும், அவள் விவாகம்பண்ணுவது அவசியமென்றும் நினைத்தால், அவன் தன் மனதின்படி செய்யக்கடவன்; அது பாவமல்ல, விவாகம்பண்ணட்ட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ிலும் ஒருவன் தன் புத்திரியின் கன்னிகைப்பருவம் கடந்துபோனதினாலே, அவள் விவாகம் பண்ணாமலிருப்பது அவளுக்குத் தகுதியல்லவென்றும், அவள் விவாகம்பண்ணுவது அவசியமென்றும் நினைத்தால், அவன் தன் மனதின்படி செய்யக்கடவன்; அது பாவமல்ல, விவாகம்பண்ணட்ட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ஆயினும் அதற்கு அவசியத்தைக்காணாமல், தன் இருதயத்திலே உறுதியுள்ளவனாயும், சுயசித்தத்தின்படி செய்ய அதிகாரமுள்ளவனாயுமிருந்து, தன் புத்திரியின் கன்னிப்பருவத்தைக் காக்கவேண்டுமென்று தன் இருதயத்தில் தீர்மானிக்கிறவன் நன்மைசெய்கி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ஆயினும் அதற்கு அவசியத்தைக்காணாமல், தன் இருதயத்திலே உறுதியுள்ளவனாயும், சுயசித்தத்தின்படி செய்ய அதிகாரமுள்ளவனாயுமிருந்து, தன் புத்திரியின் கன்னிப்பருவத்தைக் காக்கவேண்டுமென்று தன் இருதயத்தில் தீர்மானிக்கிறவன் நன்மைசெய்கி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ப்படியிருக்க, அவளை விவாகம்பணணிக் கொடுக்கிறவனும் நன்மைசெய்கிறான்; கொடாமலிருக்கிறவனும் அதிக நன்மைசெய்கி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ப்படியிருக்க, அவளை விவாகம்பணணிக் கொடுக்கிறவனும் நன்மைசெய்கிறான்; கொடாமலிருக்கிறவனும் அதிக நன்மைசெய்கி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னைவியானவள் தன் புருஷன் உயிரோடிருக்குங்காலமளவும் பிரமாணத்தினால் கட்டப்பட்டிருக்கிறாள்; தன் புருஷன் மரித்தபின்பு தனக்கு இஷ்டமானவனாயும் கர்த்தருக்குட்பட்டவனாயுமிருக்கிற எவனையாகிலும் விவாகம்பண்ணிக்கொள்ள விடுதலையாயிருக்கிறா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னைவியானவள் தன் புருஷன் உயிரோடிருக்குங்காலமளவும் பிரமாணத்தினால் கட்டப்பட்டிருக்கிறாள்; தன் புருஷன் மரித்தபின்பு தனக்கு இஷ்டமானவனாயும் கர்த்தருக்குட்பட்டவனாயுமிருக்கிற எவனையாகிலும் விவாகம்பண்ணிக்கொள்ள விடுதலையாயிருக்கிறா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கிலும் என்னுடைய அபிப்பிராயத்தின்படி அவள் அப்படியே இருந்துவிட்டால் பாக்கியவதியாயிருப்பாள். என்னிடத்திலும் தேவனுடைய ஆவி உண்டென்று எண்ணுகிறே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கிலும் என்னுடைய அபிப்பிராயத்தின்படி அவள் அப்படியே இருந்துவிட்டால் பாக்கியவதியாயிருப்பாள். என்னிடத்திலும் தேவனுடைய ஆவி உண்டென்று எண்ண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7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concerning the things whereof all of you wrote unto me: It is good for a man not to touch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m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Nevertheless, to avoid fornication, let every man have his own wife, and let every woman have h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wn husb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et the husband render unto the wife due benevolence: and likewise also the wife un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usb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wife has not power of her own body, but the husband: and likewise also the husband has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ower of his own body, but the w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Defraud all of you not one the other, except it be with consent for a time, that all of you ma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ive yourselves to fasting and prayer; and come together again, that Satan tempt you not for y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continenc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I speak this by permission, and not of commandme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I would that all men were even as I myself. But every man has his proper gift of God, 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fter this manner, and another after tha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say therefore to the unmarried and widows, It is good for them if they abide even as I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if they cannot contain, let them marry: for it is better to marry than to bur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unto the married I command, yet not I, but the Lord, Let not the wife depart from h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usban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and if she depart, let her remain unmarried or be reconciled to her husband: and let not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usband put away his w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ut to the rest speak I, not the Lord: If any brother has a wife that believes not, and she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leased to dwell with him, let him not put her aw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 woman which has an husband that believes not, and if he be pleased to dwell with her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et her not leave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the unbelieving husband is sanctified by the wife, and the unbelieving wife is sanctified b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husband: else were your children unclean; but now are they ho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if the unbelieving depart, let him depart. A brother or a sister is not under bondage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uch cases: but God has called us to pea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what know you, O wife, whether you shall save your husband? or how know you, O man, wheth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shall save your wif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as God has distributed to every man, as the Lord has called every one, so let him walk.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 ordain I in all church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s any man called being circumcised? let him not become uncircumcised. Is any called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circumcision? let him not be circumcis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Circumcision is nothing, and uncircumcision is nothing, but the keeping of the commandment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Let every man abide in the same calling wherein he was call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re you called being a servant? care not for it: but if you may be made free, use it ra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he that is called in the Lord, being a servant, is the Lord's freeman: likewise also he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 called, being free, is Christ's serva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ll of you are bought with a price; be not all of you the servants of 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Brethren, let every man, wherein he is called, therein abide with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Now concerning virgins I have no commandment of the Lord: yet I give my judgment, as one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s obtained mercy of the Lord to be faithfu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I suppose therefore that this is good for the present distress, I say, that it is good for a ma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 to b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re you bound unto a wife? seek not to be loosed. Are you loosed from a wife? seek not a w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But and if you marry, you have not sinned; and if a virgin marry, she has not sinn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vertheless such shall have trouble in the flesh: but I spare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ut this I say, brethren, the time is short: it remains, that both they that have wives be 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gh they had non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they that weep, as though they wept not; and they that rejoice, as though they rejoiced no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hey that buy, as though they possessed no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they that use this world, as not abusing it: for the fashion of this world passes aw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But I would have you without carefulness. He that is unmarried cares for the things that belo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the Lord, how he may please the Lor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But he that is married cares for the things that are of the world, how he may please his w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There is difference also between a wife and a virgin. The unmarried woman cares for the thing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the Lord, that she may be holy both in body and in spirit: but she that is married cares for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ngs of the world, how she may please her husb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this I speak for your own profit; not that I may cast a snare upon you, but for that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 comely, and that all of you may attend upon the Lord without distrac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But if any man think that he behaves himself indecent toward his virgin, if she pass the flow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her age, and need so require, let him do what he will, he sins not: let them marr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Nevertheless he that stands steadfast in his heart, having no necessity, but has power over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wn will, and has so decreed in his heart that he will keep his virgin, does we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So then he that gives her in marriage does well; but he that gives her not in marriage do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t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The wife is bound by the law as long as her husband lives; but if her husband be dead, she is 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berty to be married to whom she will; only in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But she is happier if she so abide, after my judgment: and I think also that I have the Spiri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2026-10-19T23:10:48Z</dcterms:created>
  <dcterms:modified xsi:type="dcterms:W3CDTF">2026-10-19T23:10:48Z</dcterms:modified>
  <dc:title>1 Corinthians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