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சுவா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களில் உம் வெளிச்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ங்கு செ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ழல் தொட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ுரலை கேட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ஏங்கி தவ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த்தை நீர் போக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யே எனக்கு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ால் என்னை அணைத்துக் கொள்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நே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தைக்கு நீர் தீ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விலகாமல் காத்து கொள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ங்கள் இடறாமல் பாதுகா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உம் அன்பு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ால் எந்தன் வாழ்க்கை மா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ட்சிப்பு எனக்கு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னாய் என்னை ஏற்று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ளாய் என்னை ஏற்றுகொண்ட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2026-10-21T04:26:23Z</dcterms:created>
  <dcterms:modified xsi:type="dcterms:W3CDTF">2026-10-21T04:26:23Z</dcterms:modified>
  <dc:title>துதிப் பாடல்கள் : 515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