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தச்சருக்கும், சிற்பாசாரிகளுக்கும், கொற்றருக்கும், ஆலயத்தைப் பழுது பார்க்கும்படி வேண்டிய மரங்களையும் வெட்டின கற்களையும் வாங்குகிறதற்கும் செலவழிக்கவேண்டு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தச்சருக்கும், சிற்பாசாரிகளுக்கும், கொற்றருக்கும், ஆலயத்தைப் பழுது பார்க்கும்படி வேண்டிய மரங்களையும் வெட்டின கற்களையும் வாங்குகிறதற்கும் செலவழிக்கவேண்டு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ஆகிலும் அந்தப் பணத்தைத் தங்கள் கையில் ஒப்புவித்துக்கொள்ளுகிறவர்களோ காரியத்தை உண்மையாய் நடப்பிக்கிறபடியினால், அவர்களிடத்தில் அதின்கணக்கைக் கேட்கவேண்டியதில்லை என்று சொல் என்றா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பிரதான ஆசாரியனாகிய இல்க்கியா சம்பிரதியாகிய சாப்பானை நோக்கி: நான் கர்த்தரின் ஆலயத்திலே நியாயப்பிரமாண புஸ்தகத்தைக் கண்டு பிடித்தேன் என்று சொல்லி, அந்தப் புஸ்தகத்தைச் சாப்பானிடத்தில் கொடுத்தான்; அவன் அதை வாசித்தா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பிரதான ஆசாரியனாகிய இல்க்கியா சம்பிரதியாகிய சாப்பானை நோக்கி: நான் கர்த்தரின் ஆலயத்திலே நியாயப்பிரமாண புஸ்தகத்தைக் கண்டு பிடித்தேன் என்று சொல்லி, அந்தப் புஸ்தகத்தைச் சாப்பானிடத்தில் கொடுத்தான்; அவன் அதை வாசித்தா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சம்பிரதியாகிய சாப்பான் ராஜாவினிடத்தில் வந்து, ராஜாவுக்கு மறு உத்தரவு சொல்லி, ஆலயத்திலே தொகையிட்டுக் கண்ட பணத்தை உமது அடியார் சேர்த்துக் கட்டி, அதைக் கர்த்தருடைய ஆலயத்தின் வேலையை விசாரிக்கிறவர்கள் கையிலே கொடுத்தார்கள் என்று சொன்னா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சம்பிரதியாகிய சாப்பான் ராஜாவினிடத்தில் வந்து, ராஜாவுக்கு மறு உத்தரவு சொல்லி, ஆலயத்திலே தொகையிட்டுக் கண்ட பணத்தை உமது அடியார் சேர்த்துக் கட்டி, அதைக் கர்த்தருடைய ஆலயத்தின் வேலையை விசாரிக்கிறவர்கள் கையிலே கொடுத்தார்கள் என்று சொன்னா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பிரதியாகிய சாப்பான் பின்னையும் ராஜாவை நோக்கி: ஆசாரியனாகிய இல்க்கியா என்னிடத்தில் ஒரு புஸ்தகத்தைக் கொடுத்தான் என்று அறிவித்து, அதை ராஜாவுக்கு முன்பாக வாசித்தா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பிரதியாகிய சாப்பான் பின்னையும் ராஜாவை நோக்கி: ஆசாரியனாகிய இல்க்கியா என்னிடத்தில் ஒரு புஸ்தகத்தைக் கொடுத்தான் என்று அறிவித்து, அதை ராஜாவுக்கு முன்பாக வாசித்தா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ராஜா நியாயப்பிரமாண புஸ்தகத்தின் வார்த்தைகளைக் கேட்டபோது, தன் வஸ்திரங்களைக் கிழித்துக்கொண்டு,]]></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 ராஜாவாகிறபோது, எட்டு வயதாயிருந்து, முப்பத்தொரு வருஷம் எருசலேமில் அரசாண்டான்; போஸ்காத் ஊரானாகிய அதாயாவின் குமாரத்தியான அவன் தாயின் பேர் எதிதா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ராஜா நியாயப்பிரமாண புஸ்தகத்தின் வார்த்தைகளைக் கேட்டபோது, தன் வஸ்திரங்களைக் கிழித்துக்கொண்டு,]]></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சாரியனாகிய இல்க்கியாவுக்கும், சாப்பானின் குமாரனாகிய அகீக்காமுக்கும், மிகாயாவின் குமாரனாகிய அக்போருக்கும், சம்பிரதியாகிய சாப்பானுக்கும், ராஜாவின் ஊழியக்காரனாகிய அசாயாவுக்கும் ராஜா கட்டளையிட்டது:]]></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சாரியனாகிய இல்க்கியாவுக்கும், சாப்பானின் குமாரனாகிய அகீக்காமுக்கும், மிகாயாவின் குமாரனாகிய அக்போருக்கும், சம்பிரதியாகிய சாப்பானுக்கும், ராஜாவின் ஊழியக்காரனாகிய அசாயாவுக்கும் ராஜா கட்டளையிட்டது:]]></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ஆசாரியனாகிய இல்க்கியாவும், அகீக்காமும், அக்போரும், சாப்பானும், அசாயாவும், அர்காசின் குமாரனாகிய திக்வாவின் மகனான சல்லூம் என்னும் வஸ்திரசாலை விசாரிப்புக்காரன் மனைவியாகிய உல்தாள் என்னும் தீர்க்கதரிசியானவளிடத்திற்குப் போய் அவளோடே பேசினார்கள்; அவள் எருசலேமின் இரண்டாம் வகுப்பிலே குடியிருந்தா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ஆசாரியனாகிய இல்க்கியாவும், அகீக்காமும், அக்போரும், சாப்பானும், அசாயாவும், அர்காசின் குமாரனாகிய திக்வாவின் மகனான சல்லூம் என்னும் வஸ்திரசாலை விசாரிப்புக்காரன் மனைவியாகிய உல்தாள் என்னும் தீர்க்கதரிசியானவளிடத்திற்குப் போய் அவளோடே பேசினார்கள்; அவள் எருசலேமின் இரண்டாம் வகுப்பிலே குடியிருந்தா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ஆசாரியனாகிய இல்க்கியாவும், அகீக்காமும், அக்போரும், சாப்பானும், அசாயாவும், அர்காசின் குமாரனாகிய திக்வாவின் மகனான சல்லூம் என்னும் வஸ்திரசாலை விசாரிப்புக்காரன் மனைவியாகிய உல்தாள் என்னும் தீர்க்கதரிசியானவளிடத்திற்குப் போய் அவளோடே பேசினார்கள்; அவள் எருசலேமின் இரண்டாம் வகுப்பிலே குடியிருந்தா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 ராஜாவாகிறபோது, எட்டு வயதாயிருந்து, முப்பத்தொரு வருஷம் எருசலேமில் அரசாண்டான்; போஸ்காத் ஊரானாகிய அதாயாவின் குமாரத்தியான அவன் தாயின் பேர் எதிதா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ள் அவர்களை நோக்கி: உங்களை என்னிடத்தில் அனுப்பினவரிடத்தில் நீங்கள் போய்: இஸ்ரவேலின் தேவனாகிய கர்த்தர் உரைக்கிறது என்னவென்றால்:]]></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தோ, யூதாவின் ராஜா வாசித்த புஸ்தகத்தின் வார்த்தைகளிலெல்லாம் காட்டியிருக்கிற பொல்லாப்பை நான் இந்த ஸ்தலத்தின்மேலும், அதின் குடிகளின்மேலும் வரப்பண்ணுவே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தோ, யூதாவின் ராஜா வாசித்த புஸ்தகத்தின் வார்த்தைகளிலெல்லாம் காட்டியிருக்கிற பொல்லாப்பை நான் இந்த ஸ்தலத்தின்மேலும், அதின் குடிகளின்மேலும் வரப்பண்ணுவே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என்னைவிட்டு, தங்கள் கைகளின் கிரியைகள் எல்லாவற்றிலும் எனக்குக் கோபமுண்டாக்க வேறே தேவர்களுக்குத் தூபங்காட்டினபடியினால், என் உக்கிரம் இந்த ஸ்தலத்தின்மேல் பற்றியெரியும்; அது அவிந்துபோவது இல்லையென்று கர்த்தர் சொல்லுகிறார் என்று சொல்லுங்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என்னைவிட்டு, தங்கள் கைகளின் கிரியைகள் எல்லாவற்றிலும் எனக்குக் கோபமுண்டாக்க வேறே தேவர்களுக்குத் தூபங்காட்டினபடியினால், என் உக்கிரம் இந்த ஸ்தலத்தின்மேல் பற்றியெரியும்; அது அவிந்துபோவது இல்லையென்று கர்த்தர் சொல்லுகிறார் என்று சொல்லுங்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கர்த்தரிடத்தில் விசாரிக்கிறதற்கு உங்களை அனுப்பின யூதாவின் ராஜாவினிடத்தில் நீங்கள் போய்: நீர் கேட்ட வார்த்தைகளைக் குறித்து இஸ்ரவேலின் தேவனாகிய கர்த்தர் சொல்லுகிறது என்னவென்றால்:]]></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கர்த்தரிடத்தில் விசாரிக்கிறதற்கு உங்களை அனுப்பின யூதாவின் ராஜாவினிடத்தில் நீங்கள் போய்: நீர் கேட்ட வார்த்தைகளைக் குறித்து இஸ்ரவேலின் தேவனாகிய கர்த்தர் சொல்லுகிறது என்னவென்றால்:]]></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ன் கர்த்தரின் பார்வைக்குச் செம்மையானதைச் செய்து, தன் தகப்பனாகிய தாவீதின் வழியிலெல்லாம் வலது இடதுபுறம் விலகாமல் நடந்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இதோ, நான் உன்னை உன் பிதாக்களண்டையிலே சேர்த்துக் கொள்ளுவேன்; நீ சமாதானத்தோடே உன் கல்லறையில் சேர்வாய்; நான் இந்த ஸ்தலத்தின்மேல் வரப்பண்ணும் சகல பொல்லாப்பையும் உன் கண்கள் காண்பதில்லை என்று கர்த்தர் சொல்லுகிறார் என்பதைச் சொல்லுங்கள் என்றாள்; இந்த மறு உத்தரவை அவர்கள் போய் ராஜாவுக்குச் சொன்னா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இதோ, நான் உன்னை உன் பிதாக்களண்டையிலே சேர்த்துக் கொள்ளுவேன்; நீ சமாதானத்தோடே உன் கல்லறையில் சேர்வாய்; நான் இந்த ஸ்தலத்தின்மேல் வரப்பண்ணும் சகல பொல்லாப்பையும் உன் கண்கள் காண்பதில்லை என்று கர்த்தர் சொல்லுகிறார் என்பதைச் சொல்லுங்கள் என்றாள்; இந்த மறு உத்தரவை அவர்கள் போய் ராஜாவுக்குச் சொன்னார்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ராஜாவாகிய யோசியாவின் பதினெட்டாம் வருஷத்திலே, ராஜா மெசுல்லாமின் குமாரனாகிய அத்சலியாவின் மகன் சாப்பான் என்னும் சம்பிரதியைக் கர்த்தரின் ஆலயத்துக்கு அனுப்பி:]]></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ராஜாவாகிய யோசியாவின் பதினெட்டாம் வருஷத்திலே, ராஜா மெசுல்லாமின் குமாரனாகிய அத்சலியாவின் மகன் சாப்பான் என்னும் சம்பிரதியைக் கர்த்தரின் ஆலயத்துக்கு அனுப்பி:]]></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பிரதான ஆசாரியனாகிய இல்க்கியாவினிடத்தில் போய், கர்த்தருடைய ஆலயத்துக்குக் கொண்டுவரப்பட்டதும் வாசல்காக்கிறவர்கள் ஜனத்தின் கையிலே வாங்கப்பட்டதுமான பணத்தை அவன் தொகைபார்த்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பிரதான ஆசாரியனாகிய இல்க்கியாவினிடத்தில் போய், கர்த்தருடைய ஆலயத்துக்குக் கொண்டுவரப்பட்டதும் வாசல்காக்கிறவர்கள் ஜனத்தின் கையிலே வாங்கப்பட்டதுமான பணத்தை அவன் தொகைபார்த்து,]]></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ற்பாடு அவர்கள் அதைக் கர்த்தருடைய ஆலயத்தின் வேலையை விசாரிக்கிறவர்கள் கையிலே கொடுத்து, அவர்கள் அதைக் கர்த்தரின் ஆலயத்தைப் பழுது பார்க்கிறதற்காக அதிலிருக்கிற வேலைக்காரராகிய,]]></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10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૨ રાજાઓ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તેઓએ તે પૈસા મંદિરના સમારકામમાં રોકાયેલા સુથારો, મિસ્રીઓ અને કડિયાઓને પગાર ચૂકવવામાં અને મંદિ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મારકામ માટે લાકડું અને વહેરેલા પથ્થર ખરીદવામાં આ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તેમને સોંપેલાં નાણાંનો તેઓ હિસાબ માગવાના નથી. કારણ, તેઓ પ્રામાણિક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મુખ્યયાજક હિલ્કિયાએ સચિવ શાફાનને કહ્યું, “મને યહોવાના મંદિરમાંથી નિયમશાસ્ત્રનું પુસ્તક મળી 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 હિલ્કિયાએ તે પોથી શાફાનને આપી અને તેણે તે વાંચી જો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પછી સચિવ શાફાને રાજા પાસે જઈને જણાવ્યું કે, “આપના સેવકોને મંદિરમાંથી ચાંદી મળી અને તે તેમ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દિરનું સમારકામ કરતાં માણસોને આપી દી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પછી તેણે ખબર આપી કે, “યાજક હિલ્કિયાએ મને એક પોથી આપી છે.” અને તેણે રાજાને તે પોથી મોટેથી વાં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ભળા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એ જે ક્ષણે રાજાએ ટીપણાંમાં શું લખેલું છે સાભળ્યું, રાજા ખૂબ વ્યથિત બની ગયો અને તેણે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જ્યારે યહૂદાનો નવો રાજા યોશિયા ગાદીએ આવ્યો ત્યારે આઠ વર્ષનો હતો, તેણે યરૂશાલેમ પર એકત્તીસ વર્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સ્ત્રો ફાડી ના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તેણે હિલ્કિયા યાજકને, શાફાનને, પોતાના મદદનીશ અસાયાને, શાફાનના પુત્ર અહીકામને તથા મીખામાહના પુત્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ખ્બોરને આજ્ઞા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જાઓ અને મારા અને લોકોના વતી આ જે પોથી મળી આવી છે તેમાંનાં વચનો વિષે યહોવાને પ્રશ્ર્ન કરો. આપ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 યહોવા ખૂબ રોષે ભરાયા છે અને તેઓ આપણને સજા કરશે, કારણકે આપણા પૂર્વજોએ આ પોથીમાં જે કંઈ કર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ખવામાં આવ્યું છે તેનું પાલન કર્યુ નહોતું. તેમાં જે આપણે કરવું જોઇએ તેમ કહ્યું છે, તે આપણે ન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યાજક હિલ્કિયા, અહીકામ, આખ્બોર, શાફાન અને અસાયાલ પ્રબોધિકા હુલ્દાહની સલાહ લેવા ગયા, તેણી તિકવાહ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ત્ર અને હાહાર્સનો પૌત્ર, શાલ્લુમની પત્ની હતી. શાલ્લુમ મંદિરના વસ્રભંડારનો ઉપરી હતો, તેની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લ્દાહ યરૂશાલેમ નગરમાં બીજા વિસ્તારમાં રહેતી, તેણી એક પ્રબોધિકા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જ કર્યું, તેની માતાનું નામ યદીદા હતું. તે બોસ્કાથના અદાયાની પુત્રી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આ પ્રબોધિકાએ ઇસ્રાએલના યહોવા દેવ તરફથી તેઓને સંદેશો આપ્યો, “તમને મારી પાસે મોકલનાર માણસને કહે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યહોવા આમ કહે છે, “જુઓ હું આ નગર અને તેના લોકો પર મુશ્કેલીઓ લાવવાનો છું. હા, યહૂદાના રાજા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સ્તકમાં વાંચ્યા પ્રમા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કારણ એ લોકોએ મને છોડી દઈને બીજા દેવોને ધૂપ અર્પણ કરવાનું શરૂ કર્યુ છે. આ બધાં કુકમોર્થી તેમ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ને ગુસ્સે કર્યો છે; મારો રોષ આ ભૂમિ પર ભભૂકી ઊઠશે અને તે શાંત પડવાનો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અને જે વ્યકિતએ તમને યહોવાને પ્રશ્ર્ન કરવા મોકલ્યો છે તે યહૂદાના રાજાને તમે જઇને કહો, ઇસ્રાએલ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વ યહોવા તમે સાંભળેલી વાતો વિષે આમ કહે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જ્યારે તમે ખૂબ દિલગીર થયા અને મારા પગે પડ્યા, જ્યારે તમે જાણ્યું કે આ નગર અને તેના લોકો શ્રાપિ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થશે અને નિર્જન થઇ જશે, ત્યારે તમે તમારા વસ્રો ફાડી નાખ્યાં અને પશ્ચાતાપથી મારી પાસે રડ્યાં, તેથી 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ણ તમને સાંભળીશ.” અને એટલે હું આ જગ્યા પર જે આફતો ઉતારનાર છું તે તારે નજરે જોવી નહિ પ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તેનું શાસન સારું હતું. તે તેના પિતૃ દાઉદને પગલે ચાલ્યો અને સંપૂર્ણ રીતે યહોવાને આધીન ર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તે પહેલાં તું તારા પિતૃઓ ભેગો થઈ જશે, અને શાંતિથી તું કબરમાં પહોંચી જશે.” તેઓ આ ઉત્તર લઈને રા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સે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પોતાના રાજયના 18 મેં વષેર્ તેણે મશુલ્લામના પુત્ર અસાલ્યાના પુત્ર શાફાનને બોલાવ્યો અને તે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વાના મંદિરમાં આ સંદેશો આપીને મોકલ્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મુખ્ય યાજક હિલ્કિયા પાસે જા અને કહે કે, તે પૈસા સાથે તૈયાર રહે જે પૈસા લોકોએ યહોવાને અર્પણ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અને દરવાનોએ એકઠા કર્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અને પછી યહોવાના મંદિરમાં ચાલતા કામના વ્યવસ્થાપકોને સોંપ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22]]></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2026-08-03T22:06:18Z</dcterms:created>
  <dcterms:modified xsi:type="dcterms:W3CDTF">2026-08-03T22:06:18Z</dcterms:modified>
  <dc:title>૨ રાજાઓ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