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Job answered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 doubt but all of you are the people, and wisdom shall die with you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I have understanding as well as you; I am not inferior to you: yea, who knows not such things as these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am as one mocked of his neighbour, who calls upon God, and he answers him: the just upright man is laughed to scor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am as one mocked of his neighbour, who calls upon God, and he answers him: the just upright man is laughed to scor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that is ready to slip with his feet is as a lamp despised in the thought of him that is at eas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that is ready to slip with his feet is as a lamp despised in the thought of him that is at eas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tabernacles of robbers prosper, and they that provoke God are secure; into whose hand God brings abundantl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tabernacles of robbers prosper, and they that provoke God are secure; into whose hand God brings abundantl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ask now the beasts, and they shall teach you; and the fowls of the air, and they shall tell you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ask now the beasts, and they shall teach you; and the fowls of the air, and they shall tell you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r speak to the earth, and it shall teach you: and the fishes of the sea shall declare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r speak to the earth, and it shall teach you: and the fishes of the sea shall declare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 knows not in all these that the hand of the LORD has wrought this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whose hand is the soul of every living thing, and the breath of all mankin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Does not the ear try words? and the mouth taste his food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ith the ancient is wisdom; and in length of days understandi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ith him is wisdom and strength, he has counsel and understanding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ith him is wisdom and strength, he has counsel and understanding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hold, he breaks down, and it cannot be built again: he shuts up a man, and there can be no opening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ehold, he withholds the waters, and they dry up: also he sends them out, and they overturn the eart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ehold, he withholds the waters, and they dry up: also he sends them out, and they overturn the ear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ith him is strength and wisdom: the deceived and the deceiver are hi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ith him is strength and wisdom: the deceived and the deceiver are hi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leads counsellors away spoiled, and makes the judges fool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looses the bond of kings, and girds their loins with a girdl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leads princes away spoiled, and overthrows the might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removes away the speech of the trusty, and takes away the understanding of the age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pours contempt upon princes, and weakens the strength of the might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He discovers deep things out of darkness, and brings out to light the shadow of deat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e increases the nations, and destroys them: he enlarges the nations, and straitens them agai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akes away the heart of the chief of the people of the earth, and causes them to wander in a wilderness where there is no way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akes away the heart of the chief of the people of the earth, and causes them to wander in a wilderness where there is no wa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y grope in the dark without light, and he makes them to stagger like a drunken ma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y grope in the dark without light, and he makes them to stagger like a drunken ma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6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நீங்களே ஞானமுள்ள ஜனங்கள்; உங்களுடனே ஞானம் ச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ப்போல எனக்கும் புத்தியுண்டு; உங்களிலும் நான் தாழந்தவனல்ல; இப்படிப்பட்டவைகளை அறியாத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ளுவார்; உத்தமனாகிய நீதிமான் பரியாசம்பண்ணப்ப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த்துக்குள்ளானவன் சுகமாயிருக்கிறவனுடைய நினைவில் இகழச்சியடைகிறான்; காலிடறினவர்களுக்கு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ர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ள்ளருடைய கூடாரங்களில் செல்வமுண்டு; தேவனைக் கோபப்படுத்துகிறவர்களுக்குச் சாங்கோபாங்கமுண்ட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கையிலே தேவன் கொண்டுவந்து கொட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நீ மிருகங்களைக் கேட்டுப்பார், அவைகள் உனக்குப்போதிக்கும் ஆகாயத்துப் பறவைகளைக் கே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் உனக்கு அறிவ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ல்லது பூமியை விசாரித்துக்கேள், அது உனக்கு உபதேசிக்கும்; சமுத்திரத்தின் மச்சங்களைக் கேள், அ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 விவர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கரம் இதைச் செய்ததென்று இவைகளெல்லாவற்றிலும் அறியாத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பிராணிகளின் ஜீவனும், மாம்சமான சகல மனுஷரின் ஆவியும் அவர் கையி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யானது போஜனத்தை ருசிபார்க்கிறதுபோல, செவியானது வார்த்தைகளைச் சோதித்துப்பார்க்கிறத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ியோரிடத்தில் ஞானமும் வயதுசென்றவர்களிடத்தில் புத்தியும் இருக்க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ிடத்தில் ஞானமும் வல்லமையும் எத்தனை அதிகமாய் இருக்கும்? அவருக்குத்தான் ஆலோசனையும் புத்த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 இடித்தால் கட்டமுடியாது; அவர் மனுஷனை அடைத்தால் விடுவிக்கமுட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அவர் தண்ணீர்களை அடக்கினால் எல்லாம் உலர்ந்துபோம்; அவர் அவைகளை வரவிட்டால் பூமிய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துமேலத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ிடத்தில் பெலனும் ஞானமுமுண்டு; மோசம்போகிறவனும் மோசம்போக்குகிறவனும். அவர் கை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ஆலோசனைக்காரரைச் சிறைபிடித்து, நியாயாதிபதிகளை மதிமயக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ராஜாக்களின் கட்டுகளை அவிழ்த்து, அவர்கள் இடுப்புகளைக் கச்சைகட்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ந்திரிகளைச் சிறைபிடித்துக்கொண்டுபோய், பெலவான்களைக் கவிழ்த்துப்போ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நம்பிக்கையுள்ளவர்களுடைய வாக்கை விலக்கி, முதிர்வயதுள்ளவரின் ஆலோசனையை வாங்கிப்போ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பிரபுக்களின்மேல் இகழ்ச்சி வரப்பண்ணுகிறார்; பலவான்களின் கச்சையைத் தளர்ந்துபோக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அந்தகாரத்திலிருக்கிற ஆழங்களை வெளியரங்கமாக்கி மரண இருளை வெளிச்சத்தில் கொண்டுவர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ஜாதிகளைப் பெருகவும் அழியவும் பண்ணுகிறார்; அவர் ஜாதிகளைப் பரவவும் குறுகவும் 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லுள்ள ஜனத்தினுடைய அதிபதிகளின் நெஞ்சை அகற்றிப்போட்டு, அவர்களை வழியில்லாத அந்தர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ைய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ெளிச்சமற்ற இருளிலே தடவித்திரிகிறார்கள்; வெறித்தவர்களைப்போல அவர்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டுமாறித்திரிய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2026-09-17T00:19:20Z</dcterms:created>
  <dcterms:modified xsi:type="dcterms:W3CDTF">2026-09-17T00:19:20Z</dcterms:modified>
  <dc:title>யோபு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