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se things have I spoken unto you, that all of you should not be offend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y shall put you out of the synagogues: yea, the time comes, that whosoever kills you will think that he does God servic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y shall put you out of the synagogues: yea, the time comes, that whosoever kills you will think that he does God servi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se things will they do unto you, because they have not known the Father, nor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these things have I told you, that when the time shall come, all of you may remember that I told you of them. And these things I said not unto you at the beginning, because I was with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these things have I told you, that when the time shall come, all of you may remember that I told you of them. And these things I said not unto you at the beginning, because I was with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these things have I told you, that when the time shall come, all of you may remember that I told you of them. And these things I said not unto you at the beginning, because I was with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now I go my way to him that sent me; and none of you asks me, Where go you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now I go my way to him that sent me; and none of you asks me, Where go you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because I have said these things unto you, sorrow has filled your hear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evertheless I tell you the truth; It is expedient for you that I go away: for if I go not away, the Comforter will not come unto you; but if I depart, I will send him unto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evertheless I tell you the truth; It is expedient for you that I go away: for if I go not away, the Comforter will not come unto you; but if I depart, I will send him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when he has come, he will reprove the world of sin, and of righteousness, and of judgment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when he has come, he will reprove the world of sin, and of righteousness, and of judgment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f sin, because they believe not on me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f righteousness, because I go to my Father, and all of you see me no more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f judgment, because the prince of this world is judg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f judgment, because the prince of this world is judg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have yet many things to say unto you, but all of you cannot bear them now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have yet many things to say unto you, but all of you cannot bear them now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vertheless when he, the Spirit of truth, has come, he will guide you into all truth: for he shall not speak of himself; but whatsoever he shall hear, that shall he speak: and he will show you things to co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vertheless when he, the Spirit of truth, has come, he will guide you into all truth: for he shall not speak of himself; but whatsoever he shall hear, that shall he speak: and he will show you things to co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vertheless when he, the Spirit of truth, has come, he will guide you into all truth: for he shall not speak of himself; but whatsoever he shall hear, that shall he speak: and he will show you things to co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hall glorify me: for he shall receive of mine, and shall show it unto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ings that the Father has are mine: therefore said I, that he shall take of mine, and shall show it unto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ings that the Father has are mine: therefore said I, that he shall take of mine, and shall show it unto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 little while, and all of you shall not see me: and again, a little while, and all of you shall see me, because I go to the Fath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 little while, and all of you shall not see me: and again, a little while, and all of you shall see me, because I go to the Fath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n said some of his disciples among themselves, What is this that he says unto us, A little while, and all of you shall not see me: and again, a little while, and all of you shall see me: and, Because I go to the Father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n said some of his disciples among themselves, What is this that he says unto us, A little while, and all of you shall not see me: and again, a little while, and all of you shall see me: and, Because I go to the Father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n said some of his disciples among themselves, What is this that he says unto us, A little while, and all of you shall not see me: and again, a little while, and all of you shall see me: and, Because I go to the Father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said therefore, What is this that he says, A little while? we cannot tell what he say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Jesus knew that they were desirous to ask him, and said unto them, Do all of you enquire among yourselves of that I said, A little while, and all of you shall not see me: and again, a little while, and all of you shall see me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Jesus knew that they were desirous to ask him, and said unto them, Do all of you enquire among yourselves of that I said, A little while, and all of you shall not see me: and again, a little while, and all of you shall see me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Jesus knew that they were desirous to ask him, and said unto them, Do all of you enquire among yourselves of that I said, A little while, and all of you shall not see me: and again, a little while, and all of you shall see me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Verily, verily, I say unto you, That all of you shall weep and lament, but the world shall rejoice: and all of you shall be sorrowful, but your sorrow shall be turned into joy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Verily, verily, I say unto you, That all of you shall weep and lament, but the world shall rejoice: and all of you shall be sorrowful, but your sorrow shall be turned into joy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 woman when she is in travail has sorrow, because her hour has come: but as soon as she is delivered of the child, she remembers no more the anguish, for joy that a man is born into the worl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 woman when she is in travail has sorrow, because her hour has come: but as soon as she is delivered of the child, she remembers no more the anguish, for joy that a man is born into the worl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ll of you now therefore have sorrow: but I will see you again, and your heart shall rejoice, and your joy no man takes from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ll of you now therefore have sorrow: but I will see you again, and your heart shall rejoice, and your joy no man takes from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ll of you now therefore have sorrow: but I will see you again, and your heart shall rejoice, and your joy no man takes from you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n that day all of you shall ask me nothing. Verily, verily, I say unto you, Whatsoever all of you shall ask the Father in my name, he will give it you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n that day all of you shall ask me nothing. Verily, verily, I say unto you, Whatsoever all of you shall ask the Father in my name, he will give it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n that day all of you shall ask me nothing. Verily, verily, I say unto you, Whatsoever all of you shall ask the Father in my name, he will give it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Until now have all of you asked nothing in my name: ask, and all of you shall receive, that your joy may be full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Until now have all of you asked nothing in my name: ask, and all of you shall receive, that your joy may be full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se things have I spoken unto you in proverbs: but the time comes, when I shall no more speak unto you in proverbs, but I shall show you plainly of the Father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se things have I spoken unto you in proverbs: but the time comes, when I shall no more speak unto you in proverbs, but I shall show you plainly of the Father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t that day all of you shall ask in my name: and I say not unto you, that I will pray the Father for you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t that day all of you shall ask in my name: and I say not unto you, that I will pray the Father for you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Father himself loves you, because all of you have loved me, and have believed that I came out from Go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Father himself loves you, because all of you have loved me, and have believed that I came out from Go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came forth from the Father, and am come into the world: again, I leave the world, and go to the Father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came forth from the Father, and am come into the world: again, I leave the world, and go to the Father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is disciples said unto him, Lo, now speak you plainly, and speak no proverb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is disciples said unto him, Lo, now speak you plainly, and speak no proverb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Now are we sure that you know all things, and need not that any man should ask you: by this we believe that you came forth from Go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Now are we sure that you know all things, and need not that any man should ask you: by this we believe that you came forth from God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Now are we sure that you know all things, and need not that any man should ask you: by this we believe that you came forth from God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Jesus answered them, Do all of you now believe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ehold, the hour comes, yea, is now come, that all of you shall be scattered, every man to his own, and shall leave me alone: and yet I am not alone, because the Father is with me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ehold, the hour comes, yea, is now come, that all of you shall be scattered, every man to his own, and shall leave me alone: and yet I am not alone, because the Father is with m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se things I have spoken unto you, that in me all of you might have peace. In the world all of you shall have tribulation: but be of good cheer; I have overcome the world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se things I have spoken unto you, that in me all of you might have peace. In the world all of you shall have tribulation: but be of good cheer; I have overcome the worl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இடறலடையாதபடிக்கு இவைகள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உங்களை ஜெபஆலயங்களுக்குப் புறம்பாக்குவார்கள்; மேலும் உங்களைக் கொலைசெய்கிறவன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த் தொண்டுசெய்கிறவனென்று நினைக்குங் காலம்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ிதாவையும் என்னையும் அறியாதபடியினால் இவைகளை உங்களுக்குச் செய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 காலம் வரும்போது நான் இவைகளை உங்களுக்குச் சொன்னேனென்று நீங்கள் நினைக்கும்படி இ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ொல்லியிருக்கிறேன்; நான் உங்களுடனேகூட இருந்தபடியினால் ஆரம்பத்திலே இவைகளை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ான் என்னை அனுப்பினவரிடத்திற்குப் போகிறேன்; எங்கே போகிறீரென்று உங்களில் ஒரு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ேட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ன் இவைகளை உங்களுக்குச் சொன்னதினால் உங்கள் இருதயம் துக்கத்த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ுக்கு உண்மையைச் சொல்லுகிறேன்; நான் போகிறது உங்களுக்குப் பிரயோஜனமாயிருக்கும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ாதிருந்தால், தேற்றரவாளன் உங்களிடத்தில் வரார்; நான் போவேனேயாகில் அவரை உங்களிடத்திற்கு அனு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ந்து, பாவத்தைக்குறித்தும், நீதியைக்குறித்தும், நியாயத்தீர்ப்பைக்குறித்தும், உலக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ித்து உணர்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னை விசுவாசியாதபடியினாலே பாவத்தைக்குறித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னி என்னைக் காணாதபடிக்கு நான் என் பிதாவினிடத்திற்குப் போகிறபடியினாலே நீதியைக்குறித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உலகத்தின் அதிபதி நியாயந்தீர்க்கப்பட்டதினாலே நியாயத்தீர்ப்பைக்குறித்தும், கண்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்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ன்னும் அநேகங்காரியங்களை நான் உங்களுக்குச் சொல்லவேண்டியதாயிருக்கிறது, அவைகளை நீங்கள்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ங்கமாட்ட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ிய ஆவியாகிய அவர் வரும்போது, சகல சத்தியத்திற்குள்ளும் உங்களை நடத்துவார்; அவர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யமாய்ப் பேசாமல், தாம் கேள்விப்பட்டவைகள் யாவையுஞ்சொல்லி, வரப்போகிற காரியங்களை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ுடையதில் எடுத்து உங்களுக்கு அறிவிப்பதினால் என்னை மகிமை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தாவினுடையவைகள் யாவும் என்னுடையவைகள்; அதினாலே அவர் என்னுடையதில் எடுத்து உங்களுக்கு அறிவ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ினிடத்திற்குப் போகிறபடியினால் கொஞ்சக்காலத்திலே என்னைக் காணாதிருப்பீர்கள், மறுப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ஞ்சக்காலத்திலே என்னைக் காண்ப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ுடைய சீஷரில் சிலர்: நான் பிதாவினிடத்திற்குப் போகிறபடியினால், கொஞ்சக்கா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ாணாதிருப்பீர்கள் என்றும், மறுபடியும் கொஞ்சக்காலத்திலே என்னைக் காண்பீர்கள் என்ற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ுடனே சொல்லுகிறதின் கருத்தென்ன என்று தங்களுக்குள்ளே பேசிக்கொண்டதுமன்ற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ஞ்சக்காலம் என்கிறாரே, இதென்ன? அவர் சொல்லுகிறது இன்னதென்று நமக்கு விளங்கவில்லையே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ைக்குறித்துத் தம்மிடத்தில் கேட்கும்படி அவர்கள் விரும்புகிறதை இயேசு அறிந்து, அவர்க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ஞ்சக்காலத்திலே என்னைக் காணாதிருப்பீர்கள், மறுபடியும் கொஞ்சக்காலத்திலே என்னைக் காண்பீர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சொன்னதைக்குறித்து நீங்கள் உங்களுக்குள்ளே விசாரிக்கிறீ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ெய்யாகவே மெய்யாகவே நான் உங்களுக்குச் சொல்லுகிறேன்: நீங்கள் அழுது புலம்புவீர்கள், உலக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ப்படும்; நீங்கள் துக்கப்படுவீர்கள், ஆனாலும் உங்கள் துக்கம் சந்தோஷமாக மா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ஸ்திரீயானவளுக்குப் பிரசவகாலம் வந்திருக்கும்போது அவள் துக்கமடைகிறாள்; பிள்ளைபெற்றவுடனே ஒரு மன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ில் பிறந்தானென்கிற சந்தோஷத்தினால் அப்புறம் உபத்திரவத்தை நினைய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போல நீங்களும் இப்பொழுது துக்கமடைந்திருக்கிறீர்கள். நான் மறுபடியும் உங்களைக் காண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உங்கள் இருதயம் சந்தோஷப்படும், உங்கள் சந்தோஷத்தை ஒருவனும் உங்களிட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ப்போட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நாளிலே நீங்கள் என்னிடத்தில் ஒன்றுங் கேட்கமாட்டீர்கள். மெய்யாகவே மெய்யாகவே நான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ேன், நீங்கள் என் நாமத்தினாலே பிதாவினிடத்தில் கேட்டுக்கொள்வதெதுவோ அதை அவர் உங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வரைக்கும் நீங்கள் என் நாமத்தினாலே ஒன்றும் கேட்கவில்லை; கேளுங்கள், அப்பொழுது உங்கள் சந்தோ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ாயிருக்கும்படி பெற்றுக்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ைகளை நான் உவமைகளாய் உங்களுடனே பேசுகிறேன்; காலம் வரும், அப்பொழுது நான் உவமைகளாய் உங்கள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ாமல், பிதாவைக்குறித்து வெளிப்படையாக உங்களுக்கு அறிவ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் நீங்கள் என் நாமத்தினாலே வேண்டிக்கொள்வீர்கள். உங்களுக்காகப் பிதாவ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ுக்கொள்வேனென்று உங்களுக்குச் சொல்லவேண்டிய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என்னைச் சிநேகித்து, நான் தேவனிடத்திலிருந்து புறப்பட்டுவந்தேனென்று விசுவாசிக்கிறபடி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தாமே உங்களைச் சிநேக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ிதாவினிடத்திலிருந்து புறப்பட்டு உலகத்திலே வந்தேன்; மறுபடியும் உலகத்த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ினிடத்திற்குப் போ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ுடைய சீஷர்கள் அவரை நோக்கி: இதோ, இப்பொழுது நீர் உவமையாய்ப் பேசாமல், வெளிப்படைய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எல்லாவற்றையும் அறிந்திருக்கிறீர் என்றும், ஒருவன் உம்மை வினாவ வேண்டுவதில்லைய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ு அறிந்திருக்கிறோம்; இதினாலே நீர் தேவனிடத்திலிருந்து வந்தீரென்று விசுவாசிக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இப்பொழுது நீங்கள் விசுவாசி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ீங்கள் சிதறுண்டு, அவனவன் தன்தன் இடத்துக்குப் போய், என்னைத் தனியே விட்டுவிடுங்காலம் வ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ு இப்பொழுது வந்திருக்கிறது; ஆனாலும் நான் தனித்திரேன், பிதா என்னுடனேகூட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னிடத்தில் உங்களுக்குச் சமாதானம் உண்டாயிருக்கும் பொருட்டு இவைகள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ில் உங்களுக்கு உபத்திரவம் உண்டு, ஆனாலும் திடன்கொள்ளுங்கள்; நான் உலகத்தை ஜெயித்த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2026-11-02T07:39:00Z</dcterms:created>
  <dcterms:modified xsi:type="dcterms:W3CDTF">2026-11-02T07:39:00Z</dcterms:modified>
  <dc:title>யோவான்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