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srael took his journey with all that he had, and came to Beersheba, and offered sacrifices unto the God of his father Isaac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srael took his journey with all that he had, and came to Beersheba, and offered sacrifices unto the God of his father Isaac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God spoke unto Israel in the visions of the night, and said, Jacob, Jacob. And he said, Here am I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God spoke unto Israel in the visions of the night, and said, Jacob, Jacob. And he said, Here am I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id, I am God, the God of your father: fear not to go down into Egypt; for I will there make of you a great nation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id, I am God, the God of your father: fear not to go down into Egypt; for I will there make of you a great nation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will go down with you into Egypt; and I will also surely bring you up again: and Joseph shall put his hand upon yours ey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will go down with you into Egypt; and I will also surely bring you up again: and Joseph shall put his hand upon yours eye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Jacob rose up from Beersheba: and the sons of Israel carried Jacob their father, and their little ones, and their wives, in the wagons which Pharaoh had sent to carry h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Jacob rose up from Beersheba: and the sons of Israel carried Jacob their father, and their little ones, and their wives, in the wagons which Pharaoh had sent to carry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Jacob rose up from Beersheba: and the sons of Israel carried Jacob their father, and their little ones, and their wives, in the wagons which Pharaoh had sent to carry hi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y took their cattle, and their goods, which they had got in the land of Canaan, and came into Egypt, Jacob, and all his seed with him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y took their cattle, and their goods, which they had got in the land of Canaan, and came into Egypt, Jacob, and all his seed with him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is sons, and his sons' sons with him, his daughters, and his sons' daughters, and all his seed brought he with him into Egyp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is sons, and his sons' sons with him, his daughters, and his sons' daughters, and all his seed brought he with him into Egyp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se are the names of the children of Israel, which came into Egypt, Jacob and his sons: Reuben, Jacob's firstbor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se are the names of the children of Israel, which came into Egypt, Jacob and his sons: Reuben, Jacob's firstbor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sons of Reuben; Hanoch, and Phallu, and Hezron, and Carmi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sons of Simeon; Jemuel, and Jamin, and Ohad, and Jachin, and Zohar, and Shaul the son of a Canaanitish woma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sons of Simeon; Jemuel, and Jamin, and Ohad, and Jachin, and Zohar, and Shaul the son of a Canaanitish woma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 sons of Levi; Gershon, Kohath, and Merari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sons of Judah; Er, and Onan, and Shelah, and Pharez, and Zarah: but Er and Onan died in the land of Canaan. And the sons of Pharez were Hezron and Hamul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sons of Judah; Er, and Onan, and Shelah, and Pharez, and Zarah: but Er and Onan died in the land of Canaan. And the sons of Pharez were Hezron and Hamul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sons of Issachar; Tola, and Phuvah, and Job, and Shimro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 sons of Zebulun; Sered, and Elon, and Jahleel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se be the sons of Leah, which she bare unto Jacob in Padanaram, with his daughter Dinah: all the souls of his sons and his daughters were thirty and thre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se be the sons of Leah, which she bare unto Jacob in Padanaram, with his daughter Dinah: all the souls of his sons and his daughters were thirty and thre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sons of Gad; Ziphion, and Haggi, Shuni, and Ezbon, Eri, and Arodi, and Areli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sons of Asher; Jimnah, and Ishuah, and Isui, and Beriah, and Serah their sister: and the sons of Beriah; Heber, and Malchiel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sons of Asher; Jimnah, and Ishuah, and Isui, and Beriah, and Serah their sister: and the sons of Beriah; Heber, and Malchiel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se are the sons of Zilpah, whom Laban gave to Leah his daughter, and these she bare unto Jacob, even sixteen soul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se are the sons of Zilpah, whom Laban gave to Leah his daughter, and these she bare unto Jacob, even sixteen soul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sons of Rachel Jacob's wife; Joseph, and Benjamin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unto Joseph in the land of Egypt were born Manasseh and Ephraim, which Asenath the daughter of Potipherah priest of On bare unto him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unto Joseph in the land of Egypt were born Manasseh and Ephraim, which Asenath the daughter of Potipherah priest of On bare unto him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sons of Benjamin were Belah, and Becher, and Ashbel, Gera, and Naaman, Ehi, and Rosh, Muppim, and Huppim, and Ar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sons of Benjamin were Belah, and Becher, and Ashbel, Gera, and Naaman, Ehi, and Rosh, Muppim, and Huppim, and Ar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se are the sons of Rachel, which were born to Jacob: all the souls were fourteen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sons of Dan; Hushim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 sons of Naphtali; Jahzeel, and Guni, and Jezer, and Shillem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se are the sons of Bilhah, which Laban gave unto Rachel his daughter, and she bare these unto Jacob: all the souls were seven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se are the sons of Bilhah, which Laban gave unto Rachel his daughter, and she bare these unto Jacob: all the souls were seve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ll the souls that came with Jacob into Egypt, which came out of his loins, besides Jacob's sons' wives, all the souls were threescore and six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ll the souls that came with Jacob into Egypt, which came out of his loins, besides Jacob's sons' wives, all the souls were threescore and six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e sons of Joseph, which were born him in Egypt, were two souls: all the souls of the house of Jacob, which came into Egypt, were threescore and ten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e sons of Joseph, which were born him in Egypt, were two souls: all the souls of the house of Jacob, which came into Egypt, were threescore and ten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 sent Judah before him unto Joseph, to direct his face unto Goshen; and they came into the land of Goshe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 sent Judah before him unto Joseph, to direct his face unto Goshen; and they came into the land of Goshen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Joseph made ready his chariot, and went up to meet Israel his father, to Goshen, and presented himself unto him; and he fell on his neck, and wept on his neck a good whil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Joseph made ready his chariot, and went up to meet Israel his father, to Goshen, and presented himself unto him; and he fell on his neck, and wept on his neck a good while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Israel said unto Joseph, Now let me die, since I have seen your face, because you are yet alive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Israel said unto Joseph, Now let me die, since I have seen your face, because you are yet alive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Joseph said unto his brethren, and unto his father's house, I will go up, and show Pharaoh, and say unto him, My brethren, and my father's house, which were in the land of Canaan, are come unto me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Joseph said unto his brethren, and unto his father's house, I will go up, and show Pharaoh, and say unto him, My brethren, and my father's house, which were in the land of Canaan, are come unto me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Joseph said unto his brethren, and unto his father's house, I will go up, and show Pharaoh, and say unto him, My brethren, and my father's house, which were in the land of Canaan, are come unto me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 men are shepherds, for their trade has been to feed cattle; and they have brought their flocks, and their herds, and all that they have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 men are shepherds, for their trade has been to feed cattle; and they have brought their flocks, and their herds, and all that they have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it shall come to pass, when Pharaoh shall call you, and shall say, What is your occupation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at all of you shall say, Your servants' trade has been about cattle from our youth even until now, both we, and also our fathers: that all of you may dwell in the land of Goshen; for every shepherd is an abomination unto the Egyptians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at all of you shall say, Your servants' trade has been about cattle from our youth even until now, both we, and also our fathers: that all of you may dwell in the land of Goshen; for every shepherd is an abomination unto the Egyptians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at all of you shall say, Your servants' trade has been about cattle from our youth even until now, both we, and also our fathers: that all of you may dwell in the land of Goshen; for every shepherd is an abomination unto the Egyptian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தனக்கு உண்டான யாவையும் சேர்த்துக்கொண்டு புறப்பட்டுப் பெயர்செபாவுக்குப் போய்,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கப்பனாகிய ஈசாக்குடைய தேவனுக்குப் பலிய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று இரவிலே தேவன் இஸ்ரவேலுக்குத் தரிசனமாகி: யாக்கோபே, யாக்கோபே என்று கூப்பிட்டார்; அவன் இத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ய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நான் தேவன், நான் உன் தகப்பனுடைய தேவன் நீ எகிப்து தேசத்துக்குப்போக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வேண்டாம்; அங்கே உன்னைப் பெரிய ஜாதியாக்க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ுடனே எகிப்துக்கு வருவேன்; நான் உன்னைத் திரும்பவும் வரப்பண்ணுவேன்; யோசேப்பு தன் க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 கண்களை மூடுவான் என்று சொன்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ின்பு, யாக்கோபு பெயெர்செபாவிலிருந்து பிரயாணம் புறப்பட்டான். இஸ்ரவேலின் குமாரர்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கப்பனாகிய யாக்கோபையும் தங்கள் குழந்தைகளையும் தங்கள் மனைவிகளையும் பார்வோன் அனுப்பின வண்டிகள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ி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ஆடுமாடுகளையும், தாங்கள் கானான் தேசத்தில் சம்பாதித்த தங்கள் பொருட்களையும் சேர்த்து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ம் அவன் சந்ததியார் யாவரும் எகிப்துக்குப் 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குமாரரையும் தன் குமாரரின் குமாரரையும் தன் குமாரத்திகளையும் தன் சந்ததியார் அனைவ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கிப்துக்குத் தன்னோடே அழைத்துக்கொண்டுபோ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ுக்கு வந்த இஸ்ரவேலரின் நாமங்களாவன: யாக்கோபும் அவனுடைய குமாரரும்; யாக்கோபுடைய மூத்தகுமாரன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ூப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ூபனுடைய குமாரர் ஆனோக்கு, பல்லூ, எஸ்ரோன், கர்மீ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மியோனுடைய குமாரர் எமுவேல், யாமின், ஓகாத், யாகீன், சொகார், கானானிய ஸ்திரீயின் குமாரனாகிய சவு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ினுடைய குமாரர் கெர்சோன், கோகாத், மெராரி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ுடைய குமாரர் ஏர், ஓனான், சேலா, பாரேஸ், சேரா என்பவர்கள்; அவர்களில் ஏரும் ஓனானும் கான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சத்தில் இறந்து போனார்கள்; பாரேசுடைய குமாரர் எஸ்ரோன், ஆமூல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சக்காருடைய குமாரர் தோலா, பூவா, யோபு, சிம்ரோன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ுலோனுடைய குமாரர் செரேத், ஏலோன், யக்லேல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ர்கள் லேயாளின் சந்ததியார்; அவள் இவர்களையும் தீனாள் என்னும் ஒரு குமாரத்தியையும் பதான்அராம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க்குப் பெற்றாள்; அவன் குமாரரும் அவன் குமாரத்திகளுமாகிய எல்லாரும் முப்பத்துமூன்று பே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த்துடைய குமாரர் சிப்பியோன், அகி, சூனி, எஸ்போன், ஏரி, அரோதி, அரேலி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ேருடைய குமாரர் இம்னா, இஸ்வா, இஸ்வி பெரீயா என்பவர்கள்; இவர்களுடைய சகோதரி செராக்கு என்பவ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ீயாவின் குமாரர் ஏபேர், மல்கியேல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ர்கள் லாபான் தன் குமாரத்தியாகிய லேயாளுக்குக் கொடுத்த சில்பாளுடைய பிள்ளைகள்; அவள் இந்த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தினாறுபேரையும் யாக்கோபுக்குப் பெற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ன் மனைவியாகிய ராகேலுடைய குமாரர் யோசேப்பு, பென்யமீன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ேப்புக்கு எகிப்து தேசத்திலே மனாசேயும் எப்பிராயீமும் பிறந்தார்கள்; அவர்களை ஓன் பட்டண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ாரியனாகிய போத்திபிராவின் குமாரத்தியாகிய ஆஸ்நாத் அவனுக்குப் பெற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ன்யமீனுடைய குமாரர் பேலா, பெகேர், அஸ்பேல், கேரா, நாகமான், ஏகி, ரோஷ், முப்பிம், உப்பிம், ஆர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கேல் யாக்கோபுக்குப் பெற்ற குமாரராகிய இவர்கள் எல்லாரும் பதினாலுபே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ணுடைய குமாரன் உசீம் என்ப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ப்தலியின் குமாரர் யாத்சியேல், கூனி, எத்சேர், சில்லேம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 லாபான் தன் குமாரத்தியாகிய ராகேலுக்குக் கொடுத்த பில்காள் யாக்கோபுக்குப் பெற்றவ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ர்கள் எல்லாரும் ஏழுபே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க்கோபுடைய குமாரரின் மனைவிகளைத் தவிர, அவனுடைய கர்ப்பப் பிறப்பாயிருந்து அவன் மூலமாய் எகிப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வர்கள் எல்லாரும் அறுபத்தாறு பே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சேப்புக்கு எகிப்திலே பிறந்த குமாரர் இரண்டுபேர்; ஆக எகிப்துக்குப் போன யாக்கோபின் குடும்ப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பதுபே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சேன் நாட்டிலே தன்னை யோசேப்பு சந்திக்க வரும்படி சொல்ல, யூதாவைத் தனக்கு முன்னாக அவ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அனுப்பினான்; அவர்கள் கோசேனிலே சேர்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சேப்பு தன் இரதத்தை ஆயத்தப்படுத்தி, அதின்மேல் ஏறி, தன் தகப்பனாகிய இஸ்ரவேலைச் சந்திக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ய், அவனைக் கண்டு, அவனுடைய கழுத்தைக் கட்டிக்கொண்டு, வெகுநேரம் அவன் கழுத்தைவிடாமல் அழு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இஸ்ரவேல் யோசேப்பைப் பார்த்து: நீ இன்னும் உயிரோடிருக்கிறாயே, நான் உன் முக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ேன், எனக்கு இப்போது மரணம் வந்தாலும் வரட்டு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, யோசேப்பு தன் சகோதரரையும் தன் தகப்பனுடைய குடும்பத்தாரையும் நோக்கி: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வோனிடத்துக்குப் போய், கானான்தேசத்திலிருந்து என் சகோதரரும் என் தகப்பன் குடும்பத்த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டத்தில் வந்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மேய்ப்பர்கள், ஆடுமாடுகளை மேய்க்கிறது அவர்கள் தொழில்; அவர்கள் தங்கள் ஆடுமாடு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ுக்கு உண்டான எல்லாவற்றையும் கொண்டுவந்தார்கள் என்று அவருக்கு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ர்வோன் உங்களை அழைத்து, உங்கள் தொழில் என்ன என்று கேட்ட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, கோசேன் நாட்டில் குடியிருக்கும்படி, அவனை நோக்கி: எங்கள் பிதாக்களைப்போல, உமது அடியார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ங்களும் எங்கள் சிறுவயதுமுதல் இதுவரைக்கும் மேய்ப்பர்களாயிருக்கிறோம் என்று சொல்லுங்கள்; மேய்ப்ப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ரும் எகிப்தியருக்கு அருவருப்பாயிருக்கிறார்கள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2026-10-21T01:48:59Z</dcterms:created>
  <dcterms:modified xsi:type="dcterms:W3CDTF">2026-10-21T01:48:59Z</dcterms:modified>
  <dc:title>ஆதியாகமம்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