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 long time after that the LORD had given rest unto Israel from all their enemies round about, that Joshua waxed old and stricken in ag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 long time after that the LORD had given rest unto Israel from all their enemies round about, that Joshua waxed old and stricken in ag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shua called for all Israel, and for their elders, and for their heads, and for their judges, and for their officers, and said unto them, I am old and stricken in ag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shua called for all Israel, and for their elders, and for their heads, and for their judges, and for their officers, and said unto them, I am old and stricken in ag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of you have seen all that the LORD your God has done unto all these nations because of you; for the LORD your God is he that has fought for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of you have seen all that the LORD your God has done unto all these nations because of you; for the LORD your God is he that has fought for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I have divided unto you by lot these nations that remain, to be an inheritance for your tribes, from Jordan, with all the nations that I have cut off, even unto the great sea westwa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I have divided unto you by lot these nations that remain, to be an inheritance for your tribes, from Jordan, with all the nations that I have cut off, even unto the great sea westwa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I have divided unto you by lot these nations that remain, to be an inheritance for your tribes, from Jordan, with all the nations that I have cut off, even unto the great sea westwa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your God, he shall expel them from before you, and drive them from out of your sight; and all of you shall possess their land, as the LORD your God has promised unto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your God, he shall expel them from before you, and drive them from out of your sight; and all of you shall possess their land, as the LORD your God has promised unto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your God, he shall expel them from before you, and drive them from out of your sight; and all of you shall possess their land, as the LORD your God has promised unto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 all of you therefore very courageous to keep and to do all that is written in the book of the law of Moses, that all of you turn not aside from it to the right hand or to the lef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 all of you therefore very courageous to keep and to do all that is written in the book of the law of Moses, that all of you turn not aside from it to the right hand or to the lef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at all of you come not among these nations, these that remain among you; neither make mention of the name of their gods, nor cause to swear by them, neither serve them, nor bow yourselves unto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at all of you come not among these nations, these that remain among you; neither make mention of the name of their gods, nor cause to swear by them, neither serve them, nor bow yourselves unto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at all of you come not among these nations, these that remain among you; neither make mention of the name of their gods, nor cause to swear by them, neither serve them, nor bow yourselves unto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cleave unto the LORD your God, as all of you have done unto this da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 LORD has driven out from before you great nations and strong: but as for you, no man has been able to stand before you unto this d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 LORD has driven out from before you great nations and strong: but as for you, no man has been able to stand before you unto this da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ne man of you shall chase a thousand: for the LORD your God, he it is that fights for you, as he has promised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ne man of you shall chase a thousand: for the LORD your God, he it is that fights for you, as he has promised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ake good heed therefore unto yourselves, that all of you love the LORD your G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ake good heed therefore unto yourselves, that all of you love the LORD your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lse if all of you do in any way go back, and cleave unto the remnant of these nations, even these that remain among you, and shall make marriages with them, and go in unto them, and they to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lse if all of you do in any way go back, and cleave unto the remnant of these nations, even these that remain among you, and shall make marriages with them, and go in unto them, and they to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Know for a certainty that the LORD your God will no more drive out any of these nations from before you; but they shall be snares and traps unto you, and scourges in your sides, and thorns in your eyes, until all of you perish from off this good land which the LORD your God has given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Know for a certainty that the LORD your God will no more drive out any of these nations from before you; but they shall be snares and traps unto you, and scourges in your sides, and thorns in your eyes, until all of you perish from off this good land which the LORD your God has given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Know for a certainty that the LORD your God will no more drive out any of these nations from before you; but they shall be snares and traps unto you, and scourges in your sides, and thorns in your eyes, until all of you perish from off this good land which the LORD your God has given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Know for a certainty that the LORD your God will no more drive out any of these nations from before you; but they shall be snares and traps unto you, and scourges in your sides, and thorns in your eyes, until all of you perish from off this good land which the LORD your God has given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 this day I am going the way of all the earth: and all of you know in all your hearts and in all your souls, that not one thing has failed of all the good things which the LORD your God spoke concerning you; all are come to pass unto you, and not one thing has failed thereof.]]></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 this day I am going the way of all the earth: and all of you know in all your hearts and in all your souls, that not one thing has failed of all the good things which the LORD your God spoke concerning you; all are come to pass unto you, and not one thing has failed thereof.]]></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 this day I am going the way of all the earth: and all of you know in all your hearts and in all your souls, that not one thing has failed of all the good things which the LORD your God spoke concerning you; all are come to pass unto you, and not one thing has failed thereof.]]></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 this day I am going the way of all the earth: and all of you know in all your hearts and in all your souls, that not one thing has failed of all the good things which the LORD your God spoke concerning you; all are come to pass unto you, and not one thing has failed thereof.]]></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it shall come to pass, that as all good things are come upon you, which the LORD your God promised you; so shall the LORD bring upon you all evil things, until he have destroyed you from off this good land which the LORD your God has given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it shall come to pass, that as all good things are come upon you, which the LORD your God promised you; so shall the LORD bring upon you all evil things, until he have destroyed you from off this good land which the LORD your God has given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it shall come to pass, that as all good things are come upon you, which the LORD your God promised you; so shall the LORD bring upon you all evil things, until he have destroyed you from off this good land which the LORD your God has given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all of you have transgressed the covenant of the LORD your God, which he commanded you, and have gone and served other gods, and bowed yourselves to them; then shall the anger of the LORD be kindled against you, and all of you shall perish quickly from off the good land which he has given unto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all of you have transgressed the covenant of the LORD your God, which he commanded you, and have gone and served other gods, and bowed yourselves to them; then shall the anger of the LORD be kindled against you, and all of you shall perish quickly from off the good land which he has given unto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all of you have transgressed the covenant of the LORD your God, which he commanded you, and have gone and served other gods, and bowed yourselves to them; then shall the anger of the LORD be kindled against you, and all of you shall perish quickly from off the good land which he has given unto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all of you have transgressed the covenant of the LORD your God, which he commanded you, and have gone and served other gods, and bowed yourselves to them; then shall the anger of the LORD be kindled against you, and all of you shall perish quickly from off the good land which he has given unto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4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இஸ்ரவேலைச் சுற்றிலும் இருந்த அவர்களுடைய எல்லாச் சத்துருக்களாலும் யுத்தமில்லா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ப்பாறப்பண்ணி அநேகநாள் சென்றபின்பு, யோசுவா வயது சென்று முதிர்ந்தவனா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சுவா இஸ்ரவேலின் மூப்பரையும், தலைவரையும், நியாயாதிபதிகளையும், அதிபதிகளையும், மற்ற எல்லா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ப்பித்து, அவர்களை நோக்கி: நான் வயது சென்று முதிர்ந்த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ங்கள் தேவனாகிய கர்த்தர் உங்களுக்கு முன்பாக இந்தச் சகல ஜாதிகளுக்கும் செய்த யாவையு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ள்; உங்கள் தேவனாகிய கர்த்தர் தாமே உங்களுக்காக யுத்த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ருங்கள், யோர்தான் முதல் நான் நிர்மூலமாக்கினவைகளும், மேற்கிலுள்ள பெரிய சமுத்திரமட்டும்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க்கிறவைகளுமான சகல ஜாதிகளின் தேசத்தையும் சீட்டுப்போட்டு; உங்களுக்கு,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ங்களுக்குத் தக்கதாய், சுதந்தரமாகப் பங்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ங்கள் தேவனாகிய கர்த்தர் உங்களுக்குச் சொன்னபடியே, நீங்கள் அவர்களுடைய தேச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ள்ளும்படிக்கு, உங்கள் தேவனாகிய கர்த்தர் தாமே அவர்களை உங்களுக்கு முன்பாகத் துரத்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யினின்று அகற்றிப்போ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மோசேயின் நியாயப்பிரமாண புஸ்தகத்தில் எழுதியிருக்கிறதைவிட்டு, வலதுபுறமா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புறமாகிலும் விலகிப்போகாமல், அதையெல்லாம் கைக்கொள்ளவும் செய்யவும் நிர்ணயம் பண்ணி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ங்களுக்குள்ளே மீதியாயிருக்கிற இந்த ஜாதிகளோடு கலவாமலும், அவர்களுடைய தேவர்களின் பேரை நினையா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கொண்டு ஆணையிடாமலும், அவைகளைச் சேவியாமலும், பணிந்துகொள்ளாமலும் இ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ந்நாள்மட்டும் நீங்கள் செய்ததுபோல, உங்கள் தேவனாகிய கர்த்தரைப் பற்றிக்கொண்டி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 உங்களுக்கு முன்பாகப் பெரியவைகளும் பலத்தவைகளுமான ஜாதிகளைத் துரத்தி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மட்டும் ஒருவரும் உங்களுக்கு முன்பாக நிற்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ல் ஒருவன் ஆயிரம்பேரைத் துரத்துவான்; உங்கள் தேவனாகிய கர்த்தர் உங்களுக்குச் சொன்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தாமே உங்களுக்காக யுத்தம்பண்ணு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உங்கள் தேவனாகிய கர்த்தரில் அன்புகூரும்படி, உங்கள் ஆத்துமாக்களைக் குறித்து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பின்வாங்கிப்போய், உங்களுக்குள்ளே மீதியாயிருக்கிற இந்த ஜாதிகளைச் சேர்ந்து,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ந்தம் கலந்து, நீங்கள் அவர்களிடத்திலும் அவர்கள் உங்களிடத்திலும் உறவாடி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ங்கள் தேவனாகிய கர்த்தர் இனி இந்த ஜாதிகளை உங்களுக்கு முன்பாகத் துரத்திவிடமாட்டார்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தேவனாகிய கர்த்தர் உங்களுக்குக் கொடுத்த இந்த நல்ல தேசத்திலிருந்து அழிந்துபோகுமட்டு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 கண்ணியாகவும், வலையாகவும், உங்கள் விலாக்களுக்குச் சவுக்காகவும், உங்கள் கண்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ளுகளாகவும் இருப்பார்கள் என்றும் நிச்சயமாய் அறி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தோ, இன்று நான் பூலோகத்தார் எல்லாரும் போகிற வழியே போகிறேன்; உங்கள்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ச் சொன்ன நல்வார்த்தைகளிலெல்லாம் ஒருவார்த்தையும் தவறிப்போகவில்லை என்பதை உங்கள்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லும் உங்கள் முழு ஆத்துமாவாலும் அறிந்திருக்கிறீர்கள்; அவைகளெல்லாம் உங்களுக்கு நிறைவேறி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ல் ஒருவார்த்தையும் தவறிப்போ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ழுதும் உங்கள் தேவனாகிய கர்த்தர் உங்களோடே சொன்ன நல்ல காரியம் எல்லாம் உங்களிடத்திலே எ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ற்றோ, அப்படியே, உங்கள் தேவனாகிய கர்த்தர் உங்களுக்குக் கட்டளையிட்ட அவருடைய உடன்படி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மீறி, அந்நிய தேவர்களைச் சேவித்து, அவைகளைப் பணிந்து கொள்ளுங்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ங்கள் தேவனாகிய கர்த்தர் உங்களுக்குக் கொடுத்த இந்த நல்ல தேசத்திலிருந்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க்குமட்டும், கர்த்தர் உங்கள்மேல் சகல தீமையான காரியங்களையும் வரப்பண்ணுவார்;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ம் உங்கள்மேல் பற்றியெரியும்; அவர் உங்களுக்குக் கொடுத்த நல்ல தேசத்திலிருந்து நீங்கள் சீக்கி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போ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3]]></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2026-11-01T09:09:09Z</dcterms:created>
  <dcterms:modified xsi:type="dcterms:W3CDTF">2026-11-01T09:09:09Z</dcterms:modified>
  <dc:title>யோசுவா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