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ூரியனுக்குக் கீழே நான் கண்ட வேறொரு தீங்குமுண்டு. அது மனுஷருக்குள்ளே பெரும்பாலும் நடந்து வர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ாவது, ஒருவனுக்குத் தேவன் செல்வத்தையும் சம்பத்தையும் கனத்தையும் கொடுக்கிறார்; அவன் என்ன இச்சித்தாலும் அதெல்லாம் அவனுக்குக் குறைவில்லாமல் கிடைக்கும்; ஆனாலும் அவைகளை அநுபவிக்கும் சக்தியைத் தேவன் அவனுக்குக் கொடுக்கவில்லை; அந்நிய மனுஷன் அதை அநுபவிக்கிறான்; இதுவும் மாயையும் கொடிய நோயுமா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ாவது, ஒருவனுக்குத் தேவன் செல்வத்தையும் சம்பத்தையும் கனத்தையும் கொடுக்கிறார்; அவன் என்ன இச்சித்தாலும் அதெல்லாம் அவனுக்குக் குறைவில்லாமல் கிடைக்கும்; ஆனாலும் அவைகளை அநுபவிக்கும் சக்தியைத் தேவன் அவனுக்குக் கொடுக்கவில்லை; அந்நிய மனுஷன் அதை அநுபவிக்கிறான்; இதுவும் மாயையும் கொடிய நோயுமா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ாவது, ஒருவனுக்குத் தேவன் செல்வத்தையும் சம்பத்தையும் கனத்தையும் கொடுக்கிறார்; அவன் என்ன இச்சித்தாலும் அதெல்லாம் அவனுக்குக் குறைவில்லாமல் கிடைக்கும்; ஆனாலும் அவைகளை அநுபவிக்கும் சக்தியைத் தேவன் அவனுக்குக் கொடுக்கவில்லை; அந்நிய மனுஷன் அதை அநுபவிக்கிறான்; இதுவும் மாயையும் கொடிய நோயுமான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ூறு பிள்ளைகளைப் பெற்று, அநேகம் வருஷம் ஜீவித்து, தீர்க்காயுசை அடைந்திருந்தாலும், அவன் ஆத்துமா அந்தச் செல்வத்தால் திருப்தியடையாமலும், அவனுக்குப் பிரேதக்கல்லறை முதலாய் இல்லாமலும் போகுமானால், அவனைப்பார்க்கிலும் கருவழிந்த பிண்டம் வாசி என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ூறு பிள்ளைகளைப் பெற்று, அநேகம் வருஷம் ஜீவித்து, தீர்க்காயுசை அடைந்திருந்தாலும், அவன் ஆத்துமா அந்தச் செல்வத்தால் திருப்தியடையாமலும், அவனுக்குப் பிரேதக்கல்லறை முதலாய் இல்லாமலும் போகுமானால், அவனைப்பார்க்கிலும் கருவழிந்த பிண்டம் வாசி என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மாயையாய்த் தோன்றி இருளிலே மறைந்துபோய்விடுகிறது; அதின்பேர் அந்தகாரத்தால் மூட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சூரியனைக் கண்டதுமில்லை, ஒன்றையும் அறிந்ததுமில்லை; அவனுக்கு இல்லாத அமைச்சல் அதற்கு உண்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சூரியனைக் கண்டதுமில்லை, ஒன்றையும் அறிந்ததுமில்லை; அவனுக்கு இல்லாத அமைச்சல் அதற்கு உ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இரண்டாயிரம் வருஷம் பிழைத்திருந்தாலும் ஒரு நன்மையையும் காண்பதில்லை; எல்லாரும் ஒரே இடத்துக்குப் போகிறார்கள் அல்லவ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இரண்டாயிரம் வருஷம் பிழைத்திருந்தாலும் ஒரு நன்மையையும் காண்பதில்லை; எல்லாரும் ஒரே இடத்துக்குப் போகிறார்கள் அல்லவ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ன் படும் பிரயாசமெல்லாம் அவன் வாய்க்காகத்தானே; அவன் மனதுக்கோ திருப்திய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ன் படும் பிரயாசமெல்லாம் அவன் வாய்க்காகத்தானே; அவன் மனதுக்கோ திருப்திய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ிருக்க, மூடனைப்பார்க்கிலும் ஞானிக்கு உண்டாகும் மேன்மை என்ன? ஜீவனுள்ளோருக்கு முன்பாக நடந்துகொள்ளும்படி அறிந்த ஏழைக்கும் உண்டாகும் மேன்மை என்ன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ிருக்க, மூடனைப்பார்க்கிலும் ஞானிக்கு உண்டாகும் மேன்மை என்ன? ஜீவனுள்ளோருக்கு முன்பாக நடந்துகொள்ளும்படி அறிந்த ஏழைக்கும் உண்டாகும் மேன்மை என்ன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ையானது அலைந்துதேடுகிறதைப்பார்க்கிலும் கண் கண்டதே நலம்; இதுவும் மாயையும், மனதைச் சஞ்சலப்படுத்துகிறதும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ையானது அலைந்துதேடுகிறதைப்பார்க்கிலும் கண் கண்டதே நலம்; இதுவும் மாயையும், மனதைச் சஞ்சலப்படுத்துகிறதும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க்கிறவன் எவனும் தோன்றுமுன்னமே பேரிடப்பட்டிருக்கிறான்; அவன் மனுஷனென்று தெரிந்திருக்கிறது; தன்னிலும் பலத்தவரோடே போராட அவனால் கூ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க்கிறவன் எவனும் தோன்றுமுன்னமே பேரிடப்பட்டிருக்கிறான்; அவன் மனுஷனென்று தெரிந்திருக்கிறது; தன்னிலும் பலத்தவரோடே போராட அவனால் கூட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யையைப் பெருகப்பண்ணுகிற அநேக விசேஷங்கள் உண்டாயிருக்கிறபடியால் அதிலே மனுஷருக்குப் பிரயோஜனமெ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ழலைப்போன்ற மாயையான தன் ஜீவகாலத்தைப் போக்கும் மனுஷனுக்கு இந்த ஜீவனில் நன்மை இன்னதென்று அறிந்தவன் யார்? தனக்குப்பின்பு சூரியனுக்குக் கீழே சம்பவிக்குங்காரியம் இன்னதென்று மனுஷனுக்கு அறிவிப்பவன் யார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ழலைப்போன்ற மாயையான தன் ஜீவகாலத்தைப் போக்கும் மனுஷனுக்கு இந்த ஜீவனில் நன்மை இன்னதென்று அறிந்தவன் யார்? தனக்குப்பின்பு சூரியனுக்குக் கீழே சம்பவிக்குங்காரியம் இன்னதென்று மனுஷனுக்கு அறிவிப்பவன் யார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ેં આ દુનિયામાં બીજી જાતનું દુ:ખ નિહાળ્યું છે, જે ઘણા લોકોને અસ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ે કેટલાંક મનુષ્યોને ધન-સંપત્તિ અને સન્માન પુષ્કળ પ્રમાણમાં આપ્યા છે પરંતુ તેઓને તે સર્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ભોગ કરવાં તંદુરસ્તી આપી નથી. તેઓના મૃત્યુ પછી બીજાઓ તે બધું ભોગવે છે! આ પણ વ્યર્થતા છે, ભારે દુ: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ો કોઇ મનુષ્યને 100 સંતાનો હોય અને તે દીર્ઘાયુષ્ય ભોગવે પણ જો તે સુખી ન હોય અને તેના મૃત્યુ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કોઇ યાદ ન કરે; તો હું કહું છું કે, એના કરતાં તો તે મરેલો જ જન્મ્યો હોત તો વધારે સાર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વા બાળકનો જન્મ વ્યર્થ અને અંત અંધકારમય હોય છે; તેને નામ પણ અપા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વળી તેણે સૂર્યના દર્શન પણ કર્યા નથી, અને તેણે કશું જાણ્યું પણ નથી; છતાં પણ તેની દશા પેલા વૃ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ુ:ખી માણસ કરતાં સા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 તેનું આયુષ્ય હજાર વર્ષ કરતાં બમણું હોય, અને છતાંય તે કઇં સુખ ભોગવે નહિ; તો તેનો અર્થ શો?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વટે બધાં એક જ ઠેકાણે નથી જતા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ડાહ્યાં અને વિશેષમાં મૂર્ખા, સર્વ કોઇ પોતાના પેટ માટે શ્રમ કરે છે. છતાં પેટનો ખાડો કદી પૂરા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ળી મૂર્ખ કરતાં જ્ઞાનીને શું વધારે લાભ મળે છે? છતાં એક ગરીબ માણસ જીવનની મુશ્કેલીઓ સામે કેમ ચાલ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કેવી રીતે જાણ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ભટકતી ઇચ્છાઓ કરતાં આપણી પાસે જે હોય તેમાં સંતોષ માનવો તે વધારે ઇષ્ટ છે; એ પણ વ્યર્થ તથા હ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ચકા ભરવાં જ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કાંઇ બની રહ્યું છે તેનું પહેલેથી ભૂતકાળમાં વર્ણન થઇ ગયું એ જાણીતું છે કે લોકો, તેઓ કરતા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બળવાન હોય તો જીરવ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વધારે બોલવાથી બોલેલું અર્થહીન થઇ જાય છે, તો બોલવું જ શા માટ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ારણ કે મનુષ્ય છાંયડાની જેમ પોતાનું જીવન વ્યર્થ ગુમાવે છે, તેના જીવનનાં સર્વ દિવસોમાં તે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ઇષ્ટ છે તે કોણ જાણે છે? કારણ કે કોઇ માણસની પાછળ દુનિયામાં શું થવાનું છે, તે તેને કોણ કહ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2026-10-21T06:18:26Z</dcterms:created>
  <dcterms:modified xsi:type="dcterms:W3CDTF">2026-10-21T06:18:26Z</dcterms:modified>
  <dc:title>સભાસિહક્ષક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