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துவரைக்கும் என்னை மறந்திருப்பீர், எதுவரைக்கும் உம்முடைய முகத்தை எனக்கு மறைப்பீர்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துவரைக்கும் என்னை மறந்திருப்பீர், எதுவரைக்கும் உம்முடைய முகத்தை எனக்கு மறைப்பீர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இருதயத்திலே சஞ்சலத்தை நித்தம் நித்தம் வைத்து, எதுவரைக்கும் என் ஆத்துமாவிலே ஆலோசனைபண்ணிக்கொண்டிருப்பேன். எதுவரைக்கும் என் சத்துரு என்மேல் தன்னை உயர்த்துவான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இருதயத்திலே சஞ்சலத்தை நித்தம் நித்தம் வைத்து, எதுவரைக்கும் என் ஆத்துமாவிலே ஆலோசனைபண்ணிக்கொண்டிருப்பேன். எதுவரைக்கும் என் சத்துரு என்மேல் தன்னை உயர்த்துவான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தேவனாகிய கர்த்தாவே நீர் நோக்கிப்பார்த்து, எனக்குச் செவிகொடுத்தருளும்; நான் மரணநித்திரை அடையாதபடிக்கு என் கண்களைத் தெளிவா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ை மேற்கொண்டேன் என்று என் பகைஞன் சொல்லாதபடிக்கும், நான் தள்ளாடுகிறதினால் என் சத்துருக்கள் களிகூராதபடிக்கும் இப்படிச்செய்தருள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ை மேற்கொண்டேன் என்று என் பகைஞன் சொல்லாதபடிக்கும், நான் தள்ளாடுகிறதினால் என் சத்துருக்கள் களிகூராதபடிக்கும் இப்படிச்செய்தருள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ம்முடைய கிருபையின்மேல் நம்பிக்கையாயிருக்கிறேன்; உம்முடைய இரட்சிப்பினால் என் இருதயம் களிகூர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எனக்கு நன்மைசெய்தபடியால் அவரைப் பாட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8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ಕರ್ತನೇ, ಎಷ್ಟರ ವರೆಗೆ ನನ್ನನ್ನು ಮರೆಯುವಿ? ಎಂದೆಂದಿಗೂ ಮರೆಯು ವಿಯೋ? ಎಷ್ಟರ ವರೆಗೆ ನಿನ್ನ ಮುಖವನ್ನು ನನ್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ರೆಮಾಡುವ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ಎಷ್ಟರ ವರೆಗೆ ನನ್ನ ಪ್ರಾಣದಲ್ಲಿ ಆಲೋಚನೆಗಳನ್ನೂ ಪ್ರತಿದಿನ ನನ್ನ ಹೃದಯದಲ್ಲಿ ದುಃಖವನ್ನೂ ಇಟ್ಟುಕೊಳ್ಳಬೇಕು? ಎಷ್ಟ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ೆಗೆ ನನ್ನ ಶತ್ರುವು ನನ್ನ ಮೇಲೆ ಹೆಚ್ಚಿಸಿಕೊಳ್ಳುವ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ನ್ನ ದೇವರಾದ ಓ ಕರ್ತನೇ, ದೃಷ್ಟಿಸಿ ನನಗೆ ಉತ್ತರಕೊಡು; ನಾನು ಮರಣದ ನಿದ್ದೆಮಾಡದ ಹಾಗ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ನ್ನ ಶತ್ರುವು--ಅವನನ್ನು ಗೆದ್ದೆನೆಂದು ಹೇಳದ ಹಾಗೆಯೂ ನಾನು ಕದಲುವಾಗ ನನ್ನನ್ನು ಹಿಂಸಿಸುವವರು ಉಲ್ಲಾಸಪಡದ ಹಾಗ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ಕಣ್ಣುಗಳನ್ನು ಬೆಳಗುವ ಹಾಗೆ 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ಾನಾದರೋ ನಿನ್ನ ಕರುಣೆಯಲ್ಲಿ ಭರವಸವಿ ಟ್ಟಿದ್ದೇನೆ; ನಿನ್ನ ರಕ್ಷಣೆಯಲ್ಲಿ ನನ್ನ ಹೃದಯವು ಉಲ್ಲಾ ಸ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ನು ಕರ್ತನಿಗೆ ಹಾಡುವೆನು; ಆತನು ನನಗೆ ಮೇಲು ಮಾ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2026-10-21T06:36:27Z</dcterms:created>
  <dcterms:modified xsi:type="dcterms:W3CDTF">2026-10-21T06:36:27Z</dcterms:modified>
  <dc:title>ಕೀರ್ತನೆಗಳು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