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ொழுதும் அந்த ஸ்திரீகளெல்லாரையும், அவர்களிடத்தில் பிறந்தவர்களையும், என் ஆண்டவனுடைய ஆலோசனைக்கும், நமது தேவனுடைய கற்பனைக்கு நடுங்குகிறவர்களின் ஆலோசனைக்கும் ஏற்றபிரகாரம் அகற்றிப்போடுவோம் என்று நம்முடைய தேவனோடே உடன்படிக்கைப் பண்ணக்கடவோம்; நியாயப்பிரமாணத்தின்படியே செய்யப்படுவதாக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ொழுதும் அந்த ஸ்திரீகளெல்லாரையும், அவர்களிடத்தில் பிறந்தவர்களையும், என் ஆண்டவனுடைய ஆலோசனைக்கும், நமது தேவனுடைய கற்பனைக்கு நடுங்குகிறவர்களின் ஆலோசனைக்கும் ஏற்றபிரகாரம் அகற்றிப்போடுவோம் என்று நம்முடைய தேவனோடே உடன்படிக்கைப் பண்ணக்கடவோம்; நியாயப்பிரமாணத்தின்படியே செய்யப்படுவதாக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ொழுதும் அந்த ஸ்திரீகளெல்லாரையும், அவர்களிடத்தில் பிறந்தவர்களையும், என் ஆண்டவனுடைய ஆலோசனைக்கும், நமது தேவனுடைய கற்பனைக்கு நடுங்குகிறவர்களின் ஆலோசனைக்கும் ஏற்றபிரகாரம் அகற்றிப்போடுவோம் என்று நம்முடைய தேவனோடே உடன்படிக்கைப் பண்ணக்கடவோம்; நியாயப்பிரமாணத்தின்படியே செய்யப்படுவதாக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ழுந்திரும்; இந்தக் காரியத்தை நடப்பிக்கிறது உமக்கு அடுத்தது; நாங்களும் உம்மோடேகூட இருப்போம்; நீர் திடன்கொண்டு இதைச் செய்யு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ழுந்திரும்; இந்தக் காரியத்தை நடப்பிக்கிறது உமக்கு அடுத்தது; நாங்களும் உம்மோடேகூட இருப்போம்; நீர் திடன்கொண்டு இதைச் செய்யு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ஸ்றா எழுந்திருந்து, ஆசாரியரிலும் லேவியரிலும் பிரதானமானவர்களும் இஸ்ரவேலனைவரும் இந்த வார்த்தையின்படி செய்யும்படிக்கு, அவர்களை ஆணையிடச்சொன்னான்; அவர்கள் ஆணையி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ஸ்றா எழுந்திருந்து, ஆசாரியரிலும் லேவியரிலும் பிரதானமானவர்களும் இஸ்ரவேலனைவரும் இந்த வார்த்தையின்படி செய்யும்படிக்கு, அவர்களை ஆணையிடச்சொன்னான்; அவர்கள் ஆணையி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பின்பு எஸ்றா தேவனுடைய ஆலயத்துக்கு முன்னிருந்து எழுந்து, எலியாசிபின் குமாரனாகிய யோகனானின் அறைக்குள் பிரவேசித்தான்; அங்கே வந்தபோது, அவன் சிறையிருப்பிலிருந்து வந்தவர்களுடைய குற்றத்தினிமித்தம் அப்பம் புசியாமலும் தண்ணீர் குடியாமலும் துக்கித்துக்கொண்ட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பின்பு எஸ்றா தேவனுடைய ஆலயத்துக்கு முன்னிருந்து எழுந்து, எலியாசிபின் குமாரனாகிய யோகனானின் அறைக்குள் பிரவேசித்தான்; அங்கே வந்தபோது, அவன் சிறையிருப்பிலிருந்து வந்தவர்களுடைய குற்றத்தினிமித்தம் அப்பம் புசியாமலும் தண்ணீர் குடியாமலும் துக்கித்துக்கொண்ட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ிறையிருப்பிலிருந்து வந்தவர்கள் எல்லாரும் எருசலேமிலே வந்து கூடவேண்டும் என்ற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ிறையிருப்பிலிருந்து வந்தவர்கள் எல்லாரும் எருசலேமிலே வந்து கூடவேண்டும் என்ற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ூன்றுநாளைக்குள்ளே பிரபுக்கள் மூப்பர்களுடைய ஆலோசனையின்படியே எவனாகிலும் வராதேபோனால், அவனுடைய பொருளெல்லாம் ஜப்திசெய்யப்பட்டு, சிறையிருப்பிலிருந்து வந்த சபைக்கு அவன் புறம்பாக்கப்படுவான் என்றும் யூதாவிலும் எருசலேமிலும் விளம்பரம்பண்ண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ூன்றுநாளைக்குள்ளே பிரபுக்கள் மூப்பர்களுடைய ஆலோசனையின்படியே எவனாகிலும் வராதேபோனால், அவனுடைய பொருளெல்லாம் ஜப்திசெய்யப்பட்டு, சிறையிருப்பிலிருந்து வந்த சபைக்கு அவன் புறம்பாக்கப்படுவான் என்றும் யூதாவிலும் எருசலேமிலும் விளம்பரம்பண்ண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யூதா பென்யமீன் புத்திரத்தார் எல்லாரும் மூன்றுநாளைக்குள் எருசலேமிலே கூடினார்கள்; அது ஒன்பதாம் மாதம் இருபதாந் தேதியாயிருந்தது; ஜனங்கள் எல்லாரும் தேவனுடைய ஆலயத்தின் வீதியிலே அந்தக் காரியத்தினாலும் அடைமழையினாலும் நடுங்கிக்கொண்டி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யூதா பென்யமீன் புத்திரத்தார் எல்லாரும் மூன்றுநாளைக்குள் எருசலேமிலே கூடினார்கள்; அது ஒன்பதாம் மாதம் இருபதாந் தேதியாயிருந்தது; ஜனங்கள் எல்லாரும் தேவனுடைய ஆலயத்தின் வீதியிலே அந்தக் காரியத்தினாலும் அடைமழையினாலும் நடுங்கிக்கொண்டி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யூதா பென்யமீன் புத்திரத்தார் எல்லாரும் மூன்றுநாளைக்குள் எருசலேமிலே கூடினார்கள்; அது ஒன்பதாம் மாதம் இருபதாந் தேதியாயிருந்தது; ஜனங்கள் எல்லாரும் தேவனுடைய ஆலயத்தின் வீதியிலே அந்தக் காரியத்தினாலும் அடைமழையினாலும் நடுங்கிக்கொண்டி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ஆசாரியனாகிய எஸ்றா எழுந்திருந்து அவர்களை நோக்கி: நீங்கள் இஸ்ரவேலின்மேலிருக்கிற குற்றத்தை அதிகரிக்கப்பண்ண மறு ஜாதியான ஸ்திரீகளை விவாகம்பண்ணினதினால் பாவஞ்செய்த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ஆசாரியனாகிய எஸ்றா எழுந்திருந்து அவர்களை நோக்கி: நீங்கள் இஸ்ரவேலின்மேலிருக்கிற குற்றத்தை அதிகரிக்கப்பண்ண மறு ஜாதியான ஸ்திரீகளை விவாகம்பண்ணினதினால் பாவஞ்செய்த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 நீங்கள் உங்கள் பிதாக்களின் தேவனாகிய கர்த்தரிடத்தில் அறிக்கையிட்டு, அவருடைய பிரியத்தின்படியே செய்து, தேசத்தின் ஜனங்களையும், மறுஜாதியான ஸ்திரீகளையும் விட்டு விலகுங்கள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 நீங்கள் உங்கள் பிதாக்களின் தேவனாகிய கர்த்தரிடத்தில் அறிக்கையிட்டு, அவருடைய பிரியத்தின்படியே செய்து, தேசத்தின் ஜனங்களையும், மறுஜாதியான ஸ்திரீகளையும் விட்டு விலகுங்கள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பையார் யாவரும் மகா சத்தத்தோடே பிரதியுத்தரமாக: ஆம், நீர் சொன்ன வார்த்தைகளின்படியே செய்யவேண்டியது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ஜனங்கள் திரளாயிருக்கிறார்கள், இது மாரிகாலமுமாயிருக்கிறது, இங்கே வெளியிலே நிற்க எங்களாலே கூடாது; இது ஒருநாள் இரண்டுநாள் வேலையல்ல; இந்தக் காரியத்திலே கட்டளை மீறினவர்களாகிய நாங்கள் அநேக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ஜனங்கள் திரளாயிருக்கிறார்கள், இது மாரிகாலமுமாயிருக்கிறது, இங்கே வெளியிலே நிற்க எங்களாலே கூடாது; இது ஒருநாள் இரண்டுநாள் வேலையல்ல; இந்தக் காரியத்திலே கட்டளை மீறினவர்களாகிய நாங்கள் அநேக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தற்குச் சபையெங்கும் எங்கள் பிரபுக்கள் விசாரிப்புக்காரராக வைக்கப்படவேண்டும் இந்தக் காரியத்தினிமித்தம் நம்முடைய தேவனுக்கு இருக்கிற உக்கிரகோபம் எங்களை விட்டுத் திரும்பும்படி, எங்கள் பட்டணங்களில் மறுஜாதியான ஸ்திரீகளைக் கொண்ட அனைவரும் ஒவ்வொரு பட்டணத்தின் மூப்பரோடும் நியாயாதிபதிகளோடும் குறித்தகாலங்களில் வரக்கடவர்கள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தற்குச் சபையெங்கும் எங்கள் பிரபுக்கள் விசாரிப்புக்காரராக வைக்கப்படவேண்டும் இந்தக் காரியத்தினிமித்தம் நம்முடைய தேவனுக்கு இருக்கிற உக்கிரகோபம் எங்களை விட்டுத் திரும்பும்படி, எங்கள் பட்டணங்களில் மறுஜாதியான ஸ்திரீகளைக் கொண்ட அனைவரும் ஒவ்வொரு பட்டணத்தின் மூப்பரோடும் நியாயாதிபதிகளோடும் குறித்தகாலங்களில் வரக்கடவர்கள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தற்குச் சபையெங்கும் எங்கள் பிரபுக்கள் விசாரிப்புக்காரராக வைக்கப்படவேண்டும் இந்தக் காரியத்தினிமித்தம் நம்முடைய தேவனுக்கு இருக்கிற உக்கிரகோபம் எங்களை விட்டுத் திரும்பும்படி, எங்கள் பட்டணங்களில் மறுஜாதியான ஸ்திரீகளைக் கொண்ட அனைவரும் ஒவ்வொரு பட்டணத்தின் மூப்பரோடும் நியாயாதிபதிகளோடும் குறித்தகாலங்களில் வரக்கடவர்கள்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கேலின் குமாரன் யோனத்தானும், திக்காவின் குமாரன் யக்சியாவுமாத்திரம் அதை விசாரிக்கும்படிக்கு வைக்கப்பட்டார்கள்; மெசுல்லாமும், சப்பேதா என்னும் லேவியனும் அவர்களுக்கு உதவியாய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கேலின் குமாரன் யோனத்தானும், திக்காவின் குமாரன் யக்சியாவுமாத்திரம் அதை விசாரிக்கும்படிக்கு வைக்கப்பட்டார்கள்; மெசுல்லாமும், சப்பேதா என்னும் லேவியனும் அவர்களுக்கு உதவியாய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றையிருப்பிலிருந்து வந்தவர்கள் இந்தப்பிரகாரம் செய்தார்கள்; ஆசாரியனாகிய; எஸ்றாவும், தங்கள் பிதாக்களுடைய குடும்பத்தின்படியே பேர்பேராக அழைக்கப்பட்ட பிதாவம்சங்களின் தலைவர் அனைவரும் இந்தக் காரியத்தை விசாரிக்கும்படி பத்தாம் மாதம் முதல்தேதியிலே தனித்து உட்கார்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றையிருப்பிலிருந்து வந்தவர்கள் இந்தப்பிரகாரம் செய்தார்கள்; ஆசாரியனாகிய; எஸ்றாவும், தங்கள் பிதாக்களுடைய குடும்பத்தின்படியே பேர்பேராக அழைக்கப்பட்ட பிதாவம்சங்களின் தலைவர் அனைவரும் இந்தக் காரியத்தை விசாரிக்கும்படி பத்தாம் மாதம் முதல்தேதியிலே தனித்து உட்கார்ந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றையிருப்பிலிருந்து வந்தவர்கள் இந்தப்பிரகாரம் செய்தார்கள்; ஆசாரியனாகிய; எஸ்றாவும், தங்கள் பிதாக்களுடைய குடும்பத்தின்படியே பேர்பேராக அழைக்கப்பட்ட பிதாவம்சங்களின் தலைவர் அனைவரும் இந்தக் காரியத்தை விசாரிக்கும்படி பத்தாம் மாதம் முதல்தேதியிலே தனித்து உட்கார்ந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ஸ்றா இப்படி விண்ணப்பம்பண்ணி அறிக்கையிட்டு அழுது, தேவனுடைய ஆலயத்துக்கு முன்பாக தாழ விழுந்துகிடக்கையில், இஸ்ரவேல் புருஷரும் ஸ்திரீகளும் பிள்ளைகளுமான மகா பெரிய சபை அவனிடத்தில் வந்து கூடிற்று; ஜனங்கள் மிகவும் அழு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ஸ்றா இப்படி விண்ணப்பம்பண்ணி அறிக்கையிட்டு அழுது, தேவனுடைய ஆலயத்துக்கு முன்பாக தாழ விழுந்துகிடக்கையில், இஸ்ரவேல் புருஷரும் ஸ்திரீகளும் பிள்ளைகளுமான மகா பெரிய சபை அவனிடத்தில் வந்து கூடிற்று; ஜனங்கள் மிகவும் அழு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ஏலாமின் புத்திரரில் ஒருவனாகிய யெகியேலின் குமாரன் செக்கனியா எஸ்றாவை நோக்கி: நாங்கள் தேசத்து ஜனங்களிலுள்ள அந்நியஸ்திரீகளைச் சேர்த்துகொண்டதினால், எங்கள் தேவனுக்கு விரோதமாகப் பாவஞ்செய்தோம்; ஆகிலும் இப்பொழுது இந்தக் காரியத்திலே இன்னும் இஸ்ரவேலுக்காக நம்பிக்கை உண்ட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ஏலாமின் புத்திரரில் ஒருவனாகிய யெகியேலின் குமாரன் செக்கனியா எஸ்றாவை நோக்கி: நாங்கள் தேசத்து ஜனங்களிலுள்ள அந்நியஸ்திரீகளைச் சேர்த்துகொண்டதினால், எங்கள் தேவனுக்கு விரோதமாகப் பாவஞ்செய்தோம்; ஆகிலும் இப்பொழுது இந்தக் காரியத்திலே இன்னும் இஸ்ரவேலுக்காக நம்பிக்கை உண்ட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ஏலாமின் புத்திரரில் ஒருவனாகிய யெகியேலின் குமாரன் செக்கனியா எஸ்றாவை நோக்கி: நாங்கள் தேசத்து ஜனங்களிலுள்ள அந்நியஸ்திரீகளைச் சேர்த்துகொண்டதினால், எங்கள் தேவனுக்கு விரோதமாகப் பாவஞ்செய்தோம்; ஆகிலும் இப்பொழுது இந்தக் காரியத்திலே இன்னும் இஸ்ரவேலுக்காக நம்பிக்கை உண்ட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நியஜாதியான ஸ்திரீகளைக்கொண்டவர்கள் எல்லாருடைய காரியத்தையும் முதலாம் மாதம் முதல்தேதியிலே விசாரித்து முடி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சாரிய புத்திரரில் மறுஜாதியான மனைவிகளைக் கொண்டவர்களாகக் காணப்பட்டர்கள் யாரென்றால்: யோதாக்கின் குமாரனாகிய யெசுவாவின் குமாரரிலும் அவன் சகோதரரிலும், மாசெயா எலியேசர், யாரீப்கெதலியா என்பவ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சாரிய புத்திரரில் மறுஜாதியான மனைவிகளைக் கொண்டவர்களாகக் காணப்பட்டர்கள் யாரென்றால்: யோதாக்கின் குமாரனாகிய யெசுவாவின் குமாரரிலும் அவன் சகோதரரிலும், மாசெயா எலியேசர், யாரீப்கெதலியா என்பவ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் எங்கள் ஸ்திரீகளைத் தள்ளிவிடுவோம் என்று கையடித்துக்கொடுத்து; தாங்கள் குற்றவாளிகளானபடியினால் குற்றநிவாரணபலியாக ஒரு ஆட்டுக்கடாவைச் செலுத்த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் எங்கள் ஸ்திரீகளைத் தள்ளிவிடுவோம் என்று கையடித்துக்கொடுத்து; தாங்கள் குற்றவாளிகளானபடியினால் குற்றநிவாரணபலியாக ஒரு ஆட்டுக்கடாவைச் செலுத்த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ம்மேரின் புத்திரரில் அனானியும், செருபதியாவ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ரீமின் புத்திரரில் மாசெயா, எலியா, செமாயா, யெகியேல், உசியா என்பவர்களும்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ஸ்கூரின் புத்திரரில் எலியோனாய், மாசெயா இஸ்மவேல், நெதனெயேல், யோசபாத், எலாசா என்பவர்களும்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ேவியரில் யோசபாத், சிமேயி, கெலிதா என்னும் பேருமுள்ள கெலாயா, பெத்தகீயா, யூதா, எலியேசர் என்பவர்களும்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டகரில் எலியாசிபும், வாசல்காவலாளரில் சல்லூம், தேலேம், ஊரி என்பவர்களும்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ற்ற இஸ்ரவேலருக்குள்ளே பாரோஷின் புத்திரரில் ரமீயா, யெசியா, மல்கியா, மியாமின், எலெயாசார், மல்கிஜா, பெனாயா என்பவர்களும்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ஏலாமின் புத்திரரில் மத்தனியா, சகரியா, யெகியேல், அப்தி, யெரிமோத், எலியா என்பவர்களும்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த்துவின் புத்திரரில் எலியோனாய், எலியாசிப், மத்தனியா, யெரிமோத், சாபாத் அசிசா என்பவர்களும்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ெபாயின் புத்திரரில் யோகனான், அனனியா, சாபாயி, அத்லாயி என்பவர்களும்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னியின் புத்திரரில் மெசுல்லாம், மல்லுக், அதாயா, யாசுப், செயால் ராமோத் என்பவர்களும்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காத்மோவாபின் புத்திரரில் அத்னா, கெலால், பெனாயா, மாசெயா, மத்தனியா பெசலெயேல், பின்னூயி, மனானே என்பவர்களும்;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ரீமின் புத்திரரில் எலியேசர், இஷியா மல்கியா, செமாயா, ஷிமியோன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ென்யமீன், மல்லூக், செமரியா என்பவர்களும்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சூமின் புத்திரரில் மத்யி, மத்தத்தா, சாபாத், எலிபெலேத், எரெமாயி, மனாசே, சிமெயி என்பவர்களும்;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னியின் புத்திரரில் மாதாயி, அம்ராம், ஊவேல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ெனாயா, பெதியா, கெல்லூ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னியா மெராமோத், எலெயாசீப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த்தனியா, மதனாய், யாசாய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ானி, பின்னூயி, சிமெயி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செலேமியா, நாத்தான், அதாயா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க்நாத்பாயி, சாசாயி, சாராயி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சரெயேல், செலேமியா, செமரியா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சல்லூம், அமரியா, யோசேப் என்பவர்களும்;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ேபோவின் புத்திரரில் ஏயெல், மத்தித்தியா, சாபாத், செபினா, யதாய், யோவேல், பெனாயா என்பவர்களுமே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வர்கள் எல்லாரும் மறுஜாதியான ஸ்திரீகளைக் கொண்டவர்கள், இவர்களில் சிலர் கொண்டிருந்த ஸ்திரீகளிடத்தில் பிள்ளைகளைப் பெற்றிருந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வர்கள் எல்லாரும் மறுஜாதியான ஸ்திரீகளைக் கொண்டவர்கள், இவர்களில் சிலர் கொண்டிருந்த ஸ்திரீகளிடத்தில் பிள்ளைகளைப் பெற்ற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9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 ಕಾರಣ ನನ್ನ ಒಡೆಯನ ಯೋಚನೆಯ ಪ್ರಕಾರವಾ ಗಿಯೂ ನಮ್ಮ ದೇವರ ಆಜ್ಞೆಗೆ ನಡುಗುವವರ ಯೋಚ ನೆಯ ಪ್ರಕಾರವಾಗಿಯೂ ಆ ಸಮ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್ರೀಯರನ್ನೂ ಅವರಿಂದ ಹುಟ್ಟಿದವರನ್ನೂ ಹೊರಡಿಸಿ ಬಿಡಲು ನಮ್ಮ ದೇವರ ಸಂಗಡ ಒಡಂಬಡಿಕೆ ಮಾಡೋಣ; ಇದು ನ್ಯಾಯಪ್ರಮಾಣ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ಮಾಡಲ್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ನು ಏಳು; ಯಾಕಂದರೆ ಈ ಕಾರ್ಯ ನಿನಗೆ ಸಂಬಂಧಿಸಿದೆ. ನಾವು ನಿನ್ನ ಸಂಗಡ ಇರುವೆವು; ಧೈರ್ಯದಿಂದಿರು, ಅದನ್ನು ಮಾ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ಎಜ್ರನು ಎದ್ದು, ಪ್ರಧಾನಯಾಜಕರೂ ಲೇವಿಯರೂ ಸಮಸ್ತ ಇಸ್ರಾ ಯೇಲ್ಯರೂ ಈ ಮಾತಿನ ಪ್ರಕಾರವಾಗಿ ಮಾಡಲು ಅವರು ಆಣೆ ಇ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ಮಾಡಿದನು. ಅವರು ಆಣೆ ಇ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ಎಜ್ರನು ದೇವರ ಆಲಯದ ಮುಂದಿ ನಿಂದ ಎದ್ದು ಎಲ್ಯಾಷೀಬಿನ ಮಗನಾದ ಯೆಹೋಹಾ ನಾನನ ಕೊಠಡಿಯಲ್ಲಿ ಪ್ರವೇಶಿಸಿ ಅಲ್ಲಿಗೆ ಬಂ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ೊಟ್ಟಿಯನ್ನು ತಿನ್ನದೆ ನೀರನ್ನು ಕುಡಿಯದೆ ಇದ್ದನು; ಯಾಕಂದರೆ ಸೆರೆಯಾಗಿ ಒಯ್ಯಲ್ಪಟ್ಟವರ ಅಕೃತ್ಯಕ್ಕೋಸ್ಕರ ದುಃಖ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ಸೆರೆಯ ಮಕ್ಕಳೆಲ್ಲರೂ ಯೆರೂಸಲೇಮಿಗೆ ಕೂಡಿ ಬರಬೇಕೆಂದು ಯೆಹೂದ ಮತ್ತು ಯೆರೂಸ ಲೇಮಿನಲ್ಲಿ ಎಲ್ಲೆ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ಲ್ಲದೆ ಯಾವನಾದರೂ ಪ್ರಧಾನರ, ಹಿರಿಯರ ಯೋಚನೆಯ ಪ್ರಕಾರ ಮೂರು ದಿವಸದಲ್ಲಿ ಬಾರದೆ ಇದ್ದರೆ ಅವನ ಆಸ್ತಿಯಲ್ಲಾ ದಂಡ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ಳ್ಳಲ್ಪಡುವದೆಂದೂ ಅವನು ಸೆರೆಯಾಗಿ ಒಯ್ಯಲ್ಪಟ್ಟವರ ಕೂಟದಿಂದ ಹೊರಗೆ ಹಾಕಲ್ಪಡುವನೆಂದೂ ಸಾರ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ಯೆಹೂದ ಮತ್ತು ಬೆನ್ಯಾವಿಾನಿನ ಮನುಷ್ಯರೆಲ್ಲರೂ ಮೂರು ದಿವಸಗಳೊಳಗೆ ಯೆರೂಸಲೇಮಿನಲ್ಲಿ ಕೂಡಿ ದರು. ಅದು ಒಂಭತ್ತ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ಂಗಳ ಇಪ್ಪತ್ತನೇ ದಿವಸ ವಾಗಿತ್ತು. ಜನರೆಲ್ಲರು ದೇವರ ಆಲಯದ ಬೀದಿಯಲ್ಲಿ ಆ ಕಾರ್ಯಕ್ಕೊಸ್ಕರವೂ ಮಳೆಗೋಸ್ಕರವೂ ನಡು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ತುಕೊಂಡ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ಯಾಜಕನಾದ ಎಜ್ರನು ಎದ್ದು ಅವರಿಗೆ--ನೀವು ಇಸ್ರಾಯೇಲ್ಯರ ಅಪರಾಧ ವನ್ನು ಅಧಿಕವಾಗಿ ಮಾಡಲು ಅನ್ಯಸ್ತ್ರೀಯರನು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ದುವೆಮಾಡಿಕೊಂಡದ್ದರಿಂದ ಅಕೃತ್ಯ ಮಾಡಿ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ದರಿಂದ ನೀವು ನಿಮ್ಮ ಪಿತೃಗಳ ದೇವರಾಗಿರುವ ಕರ್ತನ ಮುಂದೆ ಅರಿಕೆಮಾಡಿ, ಆತನ ಚಿತ್ತದ ಪ್ರಕಾರ ಮಾಡಿ, ಈ ದೇ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ಿಂದಲೂ ಅನ್ಯಸ್ತ್ರೀಯ ರಿಂದಲೂ ನಿಮ್ಮನ್ನು ಪ್ರತ್ಯೇಕಿಸಿಕೊಳ್ಳ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ಸಭೆಯೆಲ್ಲಾ ಪ್ರತ್ಯುತ್ತರವಾಗಿ ದೊಡ್ಡ ಶಬ್ದ ದಿಂದ--ನೀನು ಹೇಳಿದ ಪ್ರಕಾರವೇ ನಾವು ಮಾಡ ಬೇಕ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ಜನರು ಅನೇಕರು; ಇದು ಮಳೆಕಾಲ ವಾಗಿರುವದರಿಂದ ಹೊರಗೆ ಇರಲಾರೆವು; ಇದಲ್ಲದೆ ಇದು ಒಂದೆರಡು ದಿವಸದ ಕೆಲಸವಲ್ಲ.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್ಯ ದಲ್ಲಿ ದ್ರೋಹ ಮಾಡಿದ ನಾವು ಅನೇಕರ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ಕಾರಣ ದಯಮಾಡಿ--ಸಭೆಯಲ್ಲಾದರಲ್ಲಿ ನಮ್ಮ ಪ್ರಧಾನರು ನಿಲ್ಲಲಿ. ಮತ್ತು ಈ ಕಾರ್ಯದ ನಿಮಿತ್ತ ನಮ್ಮ ದೇವರ ಉರಿಯ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ಪವು ನಮ್ಮನ್ನು ಬಿಟ್ಟುಹೋಗುವ ವರೆಗೆ, ನಮ್ಮ ಪಟ್ಟಣಗಳಲ್ಲಿ ಅನ್ಯ ಸ್ತ್ರೀಯರನ್ನು ತಕ್ಕೊಂಡವರು ನೇಮಿಸಿದ ಕಾಲ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ು ಅವರ ಸಂಗಡ ಪ್ರತಿ ಪಟ್ಟಣದ ಹಿರಿಯರೂ ಅದರ ನ್ಯಾಯಾಧಿಪತಿಗಳೂ ಇರಲ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ಅಸಾಹೇಲನ ಮಗನಾದ ಯೋನಾತಾನನೂ ತಿಕ್ವನ ಮಗನಾದ ಯಹ್ಜೆಯನೂ ಇವರೇ ಇದಕ್ಕೆನೇಮಕವಾದರು. ಮೆಷುಲ್ಲಾಮನೂ ಲೇವಿಯ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ಬ್ಬೆತೈಯನೂ ಅವರಿಗೆ ಸಹಾಯಕ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ಸೆರೆ ಇರುವಿಕೆಯ ಮಕ್ಕಳು ಇದೇ ಪ್ರಕಾರ ಮಾಡಿದರು; ಆದದರಿಂದ ಯಾಜಕನಾದ ಎಜ್ರನು ತಮ್ಮ ತಂದೆಗಳ ಮನೆಯ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ಗಳಲ್ಲಿ ಪ್ರಮುಖರಾದ ಕೆಲ ವರು ಹೆಸರು ಹೆಸರಾಗಿ ಪ್ರತ್ಯೇಕಿಸಲ್ಪಟ್ಟು, ಈ ಕಾರ್ಯವನ್ನು ಶೋಧಿಸಲು ಹತ್ತನೇ ತಿಂಗಳ ಮೊ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ನೇ ದಿವಸದಲ್ಲಿ ಕುಳಿತ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ಎಜ್ರನು ಪ್ರಾರ್ಥಿಸಿ ಅರಿಕೆಮಾಡಿ ಅಳುತ್ತಾ ದೇವರ ಆಲಯದ ಮುಂದೆ ಬಿದ್ದಿರಲು ಇಸ್ರಾಯೇಲ್ಯರಲ್ಲಿ ಸ್ತ್ರೀಯರೂ ಪುರುಷ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ೂ ಮಹಾ ದೊಡ್ಡ ಕೂಟವಾಗಿ ಅವನ ಬಳಿಯಲ್ಲಿ ಕೂಡಿಕೊಂಡರು. ಜನರು ಬಹಳವಾಗಿ ಅತ್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ಎಲಾಮನ ಕುಮಾರರಲ್ಲಿ ಒಬ್ಬನಾದ ಯೆಹೀಯೇಲನ ಮಗನಾದ ಶೆಕೆನ್ಯನು ಎಜ್ರನಿಗೆ ಪ್ರತ್ತ್ಯುತ್ತರವಾಗಿ--ನಾವು ದೇ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ಗಳಲ್ಲಿ ಅನ್ಯ ಸ್ತ್ರೀಯರನ್ನು ತೆಗೆದು ಕೊಂಡದ್ದರಿಂದ ನಮ್ಮ ದೇವರಿಗೆ ವಿರೋಧವಾಗಿ ಅಕೃತ್ಯಮಾಡಿದ್ದೇವೆ. ಆದಾಗ್ಯೂ ಈಗ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್ಯವನ್ನು ಕುರಿತು ಇಸ್ರಾಯೇಲ್ಯರಲ್ಲಿ ನಿರೀಕ್ಷೆ ಉ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ನ್ಯ ಸ್ತ್ರೀಯ ರನ್ನು ಹೊಂದಿದವರೆಲ್ಲರ ಕಾರ್ಯವನ್ನು ಮೊದಲನೇ ತಿಂಗಳ ಮೊದಲನೇ ದಿವಸದಲ್ಲಿ ಮುಗ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ಯಾಜಕರ ಕುಮಾರರಲ್ಲಿ ಅನ್ಯಸ್ತ್ರೀಯರನ್ನು ತಕ್ಕೊಂಡವರಾಗಿ ಕಾಣಿಸಲ್ಪಟ್ಟವರು ಯಾರಂದರೆ-- ಯೋಚಾದಾಕನ ಮಗನಾದ ಯೇಷೊ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ಮಾರ ರಲ್ಲಿಯೂ ಅವನ ಸಹೋದರರಲ್ಲಿಯೂ ಮಾಸೇ ಯ, ಎಲಿಯೇಜರ, ಯಾರೀಬ, ಗೆದಲ್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ವರು ತಮ್ಮ ಸ್ತ್ರೀಯರನ್ನು ಹೊರಡಿಸಿ ಬಿಡುವೆವೆಂದು ತಮ್ಮ ಕೈಕೊಟ್ಟು ತಾವು ಅಪರಾಧಸ್ತರಾದದರಿಂದ ಅಪರಾಧ ಕಳೆಯ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ದೆಯಿಂದ ತಂದ ಒಂದು ಟಗ ರನ್ನು ಅರ್ಪ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ಮ್ಮೇರನ ಕುಮಾರರಲ್ಲಿ ಹನಾನ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ಜೆಬದ್ಯ, ಹಾರೀಮನ ಕುಮಾರರಲ್ಲಿ ಮಾಸೇಯ, ಎಲೀಯ, ಶೆಮಾಯ, ಯೆಹೀಯೇಲ್‌, ಉಜ್ಜೀ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ಪಷ್ಹೂರನ ಕುಮಾರರಲ್ಲಿ ಎಲ್ಯೋವೇನೈ, ಮಾಸೇಯ, ಇಷ್ಮಾ ಯೇಲ್‌, ನೆತನೇಲ್‌, ಯೋಜಾಬಾದ್‌, ಎಲ್ಲಾಸ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ಲೇವಿಯರಲ್ಲಿ ಸಹ ಯೋಜಾಬಾದ್‌, ಶಿವ್ಮೆಾ, ಕೆಲೀಟನೆಂಬ ಕೇಲಾ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ಪೆತಹ್ಯ, ಯೆಹೂದ, ಎಲೀಯೆಜೆರ್‌. ಹಾಡುಗಾರರಲ್ಲಿ ಸಹ ಎಲ್ಯಾಷೀಬ್‌; ದ್ವಾರಪಾಲಕರಲ್ಲಿ ಶಲ್ಲೂಮ್‌, ಟೆಲೆಮ್‌, ಊರ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ಸ್ರಾಯೇಲ್ಯರ ಪರೋಷ್‌ ಕುಮಾರರಲ್ಲಿ ರಮ್ಯಾಹ, ಇಜ್ಜೀಯ, ಮಲ್ಕೀಯ, ಮಿಯ್ಯಾಮಿನ್‌, ಎಲ್ಲಾಜಾರ್‌, ಮಲ್ಕೀಯ, ಬೆನಾ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ಏಲಾಮನ ಕುಮಾರರಲ್ಲಿ ಮತ್ತನ್ಯ; ಜೆಕರ್ಯ, ಯೆಹೀಯೇಲ್‌, ಅಬ್ದೀ, ಯೆರೇಮೋತ್‌, ವಿಲೀ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ಜತ್ತೂವಿನ ಕುಮಾರರಲ್ಲಿ ಎಲ್ಯೋವೇನ್ಯೆ, ಎಲ್ಯಾಷೀಬ್‌, ಮತ್ತನ್ಯ, ಯೆರೇಮೋತ್‌, ಜಾಬಾದ್‌, ಅಜೀಜ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ಬೇಬೈನ ಕುಮಾರರಲ್ಲಿ ಯೊಹೋಹಾ ನಾನ್‌, ಹನನ್ಯ, ಜಬ್ಬೈ, ಅತ್ಲ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ಬಾನೀಯ ಕುಮಾರರಲ್ಲಿ ಮೆಷುಲ್ಲಾಮ್‌, ಮಲ್ಲೂಕ್‌, ಅದಾಯ, ಯಾಷೂಬ್‌, ಶೆಯಾಲ್‌, ರಾಮೋತ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ಪಹತ್‌ ಮೋವಾಬ್‌ ಕುಮಾರರಲ್ಲಿ ಅದ್ನ, ಕೆಲಾಲ್‌, ಬೆನಾಯ, ಮಾಸೇಯ, ಮತ್ತನ್ಯ, ಬೆಚಲೇಲ್‌, ಬಿನ್ನೂಯ್‌, ಮನಸ್ಸ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ಹಾರೀಮನ ಕುಮಾರರಲ್ಲಿ ಎಲೀಯೆಜೆರ್‌, ಇಷ್ಷೀಯ, ಮಲ್ಕೀಯ, ಶೆಮಾಯ, ಸಿಮೆಯೋನ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ಬೆನ್ಯಾವಿಾನ್‌, ಮಲ್ಲೂಕ್‌, ಶೆಮರ್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ಹಾಷೂ ಮನ ಕುಮಾರರಲ್ಲಿ ಮತ್ತೆನೈ, ಮತ್ತತ್ತ, ಜಾಬಾದ್‌, ಎಲೀಫೆಲೆಟ್‌, ಯೆರೇಮೈ, ಮನಸ್ಸೆ, ಶಿವ್ಮೆ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ಬಾನೀಯ ಕುಮಾರರಲ್ಲಿ ಮಾದೈ, ಅಮ್ರಾಮ್‌, ಊವೇಲ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ಬೆನಾಯ, ಬೇದೆಯ, ಕೆಲೂಹ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ವನ್ಯಾಹ, ಮೆರೇಮೋತ, ಎಲ್ಯಾಷೀಬ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ಮತ್ತನ್ಯ, ಮತ್ತೆನೈ, ಶಿವ್ಮೆಾ, ಯಾಸ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ಬಾನೀ, ಬಿನ್ನೂಯ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ಶೆಲೆಮ್ಯ, ನಾತಾನ್‌, ಅದಾ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ಮಕ್ನದೆಬೈ, ತಾಷೈ, ಶಾರ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ಅಜರೇಲ್‌, ಶೆಲೆಮ್ಯ, ಶೆಮರ್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ಶಲ್ಲೂಮ್‌, ಅಮರ್ಯ, ಯೋಸೇಫ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ನೆಬೋನ ಕುಮಾರರಲ್ಲಿ ಯೆಗೀಯೇಲ್‌, ಮತ್ತಿತ್ಯ, ಜಾಬಾದ್‌, ಜೆಬೀನ, ಯದ್ದೈ, ಯೋವೇಲ್‌, ಬೆನಾ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ಇವರೆಲ್ಲರೂ ಅನ್ಯಸ್ತ್ರೀಯರನ್ನು ತಕ್ಕೊಂಡ ವರಾಗಿದ್ದರು; ಇವರಲ್ಲಿ ಕೆಲವರು ತಮಗೆ ಮಕ್ಕಳನ್ನು ಹೆತ್ತ ಸ್ತ್ರೀಯ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ಂಡವ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2026-10-21T05:47:46Z</dcterms:created>
  <dcterms:modified xsi:type="dcterms:W3CDTF">2026-10-21T05:47:46Z</dcterms:modified>
  <dc:title>ಎಜ್ರನು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