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வா மரித்தபின் இஸ்ரவேல் புத்திரர் கர்த்தரை நோக்கி: கானானியரை எதிர்த்து யுத்தம்பண்ணும்படி, எங்களில் யார் முதல்முதல் எழுந்து புறப்படவேண்டும் என்று கேட்டா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வா மரித்தபின் இஸ்ரவேல் புத்திரர் கர்த்தரை நோக்கி: கானானியரை எதிர்த்து யுத்தம்பண்ணும்படி, எங்களில் யார் முதல்முதல் எழுந்து புறப்படவேண்டும் என்று கேட்டா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தற்குக் கர்த்தர்: யூதா எழுந்து புறப்படக்கடவன்; இதோ, அந்த தேசத்தை அவன் கையிலே ஒப்புக்கொடுத்தேன் என்றார்.]]></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யூதா தன் சகோதரனாகிய சிமியோனை நோக்கி: நாம் கானானியரோடே யுத்தம்பண்ண நீ என் சுதந்தரப் பங்குவீதத்தில் என்னோடேகூட எழுந்து வா; உன் சுதந்தரப் பங்கு வீதத்தில் நானும் உன்னோடுகூட வருவேன் என்றான்; அப்படியே சிமியோன் அவனோடேகூட போனா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யூதா தன் சகோதரனாகிய சிமியோனை நோக்கி: நாம் கானானியரோடே யுத்தம்பண்ண நீ என் சுதந்தரப் பங்குவீதத்தில் என்னோடேகூட எழுந்து வா; உன் சுதந்தரப் பங்கு வீதத்தில் நானும் உன்னோடுகூட வருவேன் என்றான்; அப்படியே சிமியோன் அவனோடேகூட போனா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யூதா தன் சகோதரனாகிய சிமியோனை நோக்கி: நாம் கானானியரோடே யுத்தம்பண்ண நீ என் சுதந்தரப் பங்குவீதத்தில் என்னோடேகூட எழுந்து வா; உன் சுதந்தரப் பங்கு வீதத்தில் நானும் உன்னோடுகூட வருவேன் என்றான்; அப்படியே சிமியோன் அவனோடேகூட போனா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தா எழுந்துபோனபோது, கர்த்தர் கானானியரையும் பெரிசியரையும் அவர்கள் கையிலே ஒப்புக்கொடுத்தார்; அவர்கள் பேசேக்கிலே பதினாயிரம்பேரையும் வெட்டினா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தா எழுந்துபோனபோது, கர்த்தர் கானானியரையும் பெரிசியரையும் அவர்கள் கையிலே ஒப்புக்கொடுத்தார்; அவர்கள் பேசேக்கிலே பதினாயிரம்பேரையும் வெட்டினா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சேக்கிலே அதோனிபேசேக்கைக் கண்டு, அவனோடு யுத்தம்பண்ணி, கானானியரையும் பெரிசியரையும் வெட்டினா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னிபேசேக் ஓடிப்போகையில், அவனைப் பின்தொடர்ந்து பிடித்து, அவன் கைகால்களின் பெருவிரல்களைத் தறித்துப் போட்டா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னிபேசேக் ஓடிப்போகையில், அவனைப் பின்தொடர்ந்து பிடித்து, அவன் கைகால்களின் பெருவிரல்களைத் தறித்துப் போட்டா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தோனிபேசேக்: எழுபது ராஜாக்கள், கைகால்களின் பெருவிரல்கள் தறிக்கப்பட்டவர்களாய், என் மேஜையின்கீழ் விழுந்ததைப் பொறுக்கித் தின்றார்கள்; நான் எப்படிச் செய்தேனோ, அப்படியே தேவன் எனக்கும் செய்து சரிக்கட்டினார் என்றான். அவனை எருசலேமுக்குக் கொண்டுபோனார்கள்; அங்கே அவன் செத்துப்போனா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தோனிபேசேக்: எழுபது ராஜாக்கள், கைகால்களின் பெருவிரல்கள் தறிக்கப்பட்டவர்களாய், என் மேஜையின்கீழ் விழுந்ததைப் பொறுக்கித் தின்றார்கள்; நான் எப்படிச் செய்தேனோ, அப்படியே தேவன் எனக்கும் செய்து சரிக்கட்டினார் என்றான். அவனை எருசலேமுக்குக் கொண்டுபோனார்கள்; அங்கே அவன் செத்துப்போனா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தோனிபேசேக்: எழுபது ராஜாக்கள், கைகால்களின் பெருவிரல்கள் தறிக்கப்பட்டவர்களாய், என் மேஜையின்கீழ் விழுந்ததைப் பொறுக்கித் தின்றார்கள்; நான் எப்படிச் செய்தேனோ, அப்படியே தேவன் எனக்கும் செய்து சரிக்கட்டினார் என்றான். அவனை எருசலேமுக்குக் கொண்டுபோனார்கள்; அங்கே அவன் செத்துப்போனா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யூதாவின் புத்திரர் எருசலேமின்மேல் யுத்தம்பண்ணி, அதைப்பிடித்து, அதிலுள்ளவர்களைப் பட்டயக் கருக்கினால் வெட்டிப், பட்டணத்தை அக்கினிக்கு இரையாக்கிவிட்டா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யூதாவின் புத்திரர் எருசலேமின்மேல் யுத்தம்பண்ணி, அதைப்பிடித்து, அதிலுள்ளவர்களைப் பட்டயக் கருக்கினால் வெட்டிப், பட்டணத்தை அக்கினிக்கு இரையாக்கிவிட்டா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ன்பு யூதாவின் புத்திரர் மலைத்தேசத்திலேயும், தெற்கேயும், பள்ளத்தாக்குகளிலேயும் குடியிருக்கிற கானானியரோடு யுத்தம்பண்ணப் புறப்பட்டுப்போனா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ன்பு யூதாவின் புத்திரர் மலைத்தேசத்திலேயும், தெற்கேயும், பள்ளத்தாக்குகளிலேயும் குடியிருக்கிற கானானியரோடு யுத்தம்பண்ணப் புறப்பட்டுப்போனா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டியே யூதா கோத்திரத்தார் எபிரோனிலே குடியிருக்கிற கானானியருக்கு விரோதமாய்ப் போய், சேசாய், அகீமான், தல்மாய் என்பவர்களை வெட்டிப்போட்டார்கள். முற்காலத்தில் அந்த எபிரோனுக்கு கீரியாத் அர்பா என்று பே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டியே யூதா கோத்திரத்தார் எபிரோனிலே குடியிருக்கிற கானானியருக்கு விரோதமாய்ப் போய், சேசாய், அகீமான், தல்மாய் என்பவர்களை வெட்டிப்போட்டார்கள். முற்காலத்தில் அந்த எபிரோனுக்கு கீரியாத் அர்பா என்று பே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ங்கேயிருந்து தெபீரின் குடிகளுக்கு விரோதமாகப் போனார்கள்; முற்காலத்தில் தெபீருக்கு கீரியாத்செப்பேர் என்று பே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ர்த்தர் யூதாவோடேகூட இருந்ததினால், மலைத்தேசத்தாரைத் துரத்திவிட்டார்கள்; பள்ளத்தாக்கின் குடிகளுக்கு இருப்புரதங்கள் இருந்தபடியினால், அவர்களைத் துரத்த கூடாமற்போயிற்று.]]></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ர்த்தர் யூதாவோடேகூட இருந்ததினால், மலைத்தேசத்தாரைத் துரத்திவிட்டார்கள்; பள்ளத்தாக்கின் குடிகளுக்கு இருப்புரதங்கள் இருந்தபடியினால், அவர்களைத் துரத்த கூடாமற்போயிற்று.]]></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து காலேப்: கீரியாத்செப்பேரை சங்காரம்பண்ணிப் பிடிக்கிறவனுக்கு என் குமாரத்தியாகிய அக்சாளை விவாகம் பண்ணிக்கொடுப்பேன் என்றா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து காலேப்: கீரியாத்செப்பேரை சங்காரம்பண்ணிப் பிடிக்கிறவனுக்கு என் குமாரத்தியாகிய அக்சாளை விவாகம் பண்ணிக்கொடுப்பேன் என்றா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சே சொன்னபடியே, எபிரோனைக் காலேபுக்குக் கொடுத்தார்கள்; அவன் அதிலிருந்த ஏனாக்கின் மூன்று குமாரரையும் துரத்திவிட்டா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சே சொன்னபடியே, எபிரோனைக் காலேபுக்குக் கொடுத்தார்கள்; அவன் அதிலிருந்த ஏனாக்கின் மூன்று குமாரரையும் துரத்திவிட்டா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பென்யமீன் புத்திரர் எருசலேமிலே குடியிருந்த எபூசியரையும் துரத்திவிடவில்லை; ஆகையால் எபூசியர் இந்நாள் மட்டும் பென்யமீன் புத்திரரோடேகூட எருசலேமில் குடியிருக்கிறா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பென்யமீன் புத்திரர் எருசலேமிலே குடியிருந்த எபூசியரையும் துரத்திவிடவில்லை; ஆகையால் எபூசியர் இந்நாள் மட்டும் பென்யமீன் புத்திரரோடேகூட எருசலேமில் குடியிருக்கிறா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யோசேப்பின் குடும்பத்தாரும் பெத்தேலுக்கு விரோதமாய்ப் போனார்கள்; கர்த்தர் அவர்களோடேகூட இருந்தா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சேப்பின் புத்திரர் பெத்தேலை வேவுபார்க்க ஆட்களை அனுப்பினார்கள்; முன்னே அந்தப் பட்டணத்திற்கு லூஸ் என்று பே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ந்த வேவுகாரர் பட்டணத்திலிருந்து புறப்பட்டு வருகிற ஒரு மனுஷனைக் கண்டு: பட்டணத்திற்குள் பிரவேசிக்கும் வழியை எங்களுக்குக் காண்பி, உனக்குத் தயைசெய்வோம் என்றா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ந்த வேவுகாரர் பட்டணத்திலிருந்து புறப்பட்டு வருகிற ஒரு மனுஷனைக் கண்டு: பட்டணத்திற்குள் பிரவேசிக்கும் வழியை எங்களுக்குக் காண்பி, உனக்குத் தயைசெய்வோம் என்றா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ப்படியே பட்டணத்திற்குள் பிரவேசிக்கும் வழியை அவர்களுக்குக் காண்பித்தான்; அப்பொழுது அவர்கள் வந்து, பட்டணத்திலுள்ளவர்களைப் பட்டயக்கருக்கினால் வெட்டி, அந்த மனுஷனையும் அவன் குடும்பத்தையும் விட்டுவிட்டா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ப்படியே பட்டணத்திற்குள் பிரவேசிக்கும் வழியை அவர்களுக்குக் காண்பித்தான்; அப்பொழுது அவர்கள் வந்து, பட்டணத்திலுள்ளவர்களைப் பட்டயக்கருக்கினால் வெட்டி, அந்த மனுஷனையும் அவன் குடும்பத்தையும் விட்டுவிட்டா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அந்த மனுஷன் ஏத்தியரின் தேசத்திற்குப் போய், ஒரு பட்டணத்தைக் கட்டி, அதற்கு லூஸ் என்று பேரிட்டான்; அதுதான் இந்நாள் மட்டும் அதின் பேர்.]]></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அந்த மனுஷன் ஏத்தியரின் தேசத்திற்குப் போய், ஒரு பட்டணத்தைக் கட்டி, அதற்கு லூஸ் என்று பேரிட்டான்; அதுதான் இந்நாள் மட்டும் அதின் பேர்.]]></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மனாசே கோத்திரத்தார் பெத்செயான் பட்டணத்தாரையும் அதற்கு அடுத்த ஊர்களின் மனுஷரையும், தானாக் பட்டணத்தாரையும், அதற்கு அடுத்த ஊர்களின் மனுஷரையும், தோரின் குடிகளையும் அதற்கு அடுத்த ஊர்களின் மனுஷரையும், இப்லெயாம் பட்டணத்தாரையும் அதற்கு அடுத்த ஊர்களின் மனுஷரையும், மெகிதோவின் குடிகளையும் அதற்கு அடுத்த ஊர்களின் மனுஷரையும் துரத்திவிடவில்லை; கானானியர் அந்த தேசத்திலே தானே குடியிருக்கவேண்டும் என்று இருந்தா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மனாசே கோத்திரத்தார் பெத்செயான் பட்டணத்தாரையும் அதற்கு அடுத்த ஊர்களின் மனுஷரையும், தானாக் பட்டணத்தாரையும், அதற்கு அடுத்த ஊர்களின் மனுஷரையும், தோரின் குடிகளையும் அதற்கு அடுத்த ஊர்களின் மனுஷரையும், இப்லெயாம் பட்டணத்தாரையும் அதற்கு அடுத்த ஊர்களின் மனுஷரையும், மெகிதோவின் குடிகளையும் அதற்கு அடுத்த ஊர்களின் மனுஷரையும் துரத்திவிடவில்லை; கானானியர் அந்த தேசத்திலே தானே குடியிருக்கவேண்டும் என்று இருந்தா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ஸ்ரவேலர் பலத்தபோது, கானானியரை முற்றிலும் துரத்திவிடாமல் பகுதி கட்டப்பண்ணினா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ஸ்ரவேலர் பலத்தபோது, கானானியரை முற்றிலும் துரத்திவிடாமல் பகுதி கட்டப்பண்ணினா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எப்பிராயீம் கோத்திரத்தார் கேசேரிலே குடியிருந்த கானானியரையும் துரத்திவிடவில்லை; ஆகையால் கானானியர் கேசேரில் அவர்கள் நடுவே குடியிருந்தா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எப்பிராயீம் கோத்திரத்தார் கேசேரிலே குடியிருந்த கானானியரையும் துரத்திவிடவில்லை; ஆகையால் கானானியர் கேசேரில் அவர்கள் நடுவே குடியிருந்தா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செபுலோன் கோத்திரத்தார் கித்ரோனின் குடிகளையும், நாகலோலின் குடிகளையும் துரத்திவிடவில்லை, ஆகையால் கானானியர் அவர்கள் நடுவே குடியிருந்து, பகுதி கட்டுகிறவர்களானா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செபுலோன் கோத்திரத்தார் கித்ரோனின் குடிகளையும், நாகலோலின் குடிகளையும் துரத்திவிடவில்லை, ஆகையால் கானானியர் அவர்கள் நடுவே குடியிருந்து, பகுதி கட்டுகிறவர்களானா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சேர் கோத்திரத்தார் அக்கோவின் குடிகளையும், சீதோனின் குடிகளையும், அக்லாப், அக்சீப், எல்பா, ஆப்பீக், சேகோப் பட்டணங்களின் குடிகளையும் துரத்திவிடவில்லை.]]></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சேர் கோத்திரத்தார் அக்கோவின் குடிகளையும், சீதோனின் குடிகளையும், அக்லாப், அக்சீப், எல்பா, ஆப்பீக், சேகோப் பட்டணங்களின் குடிகளையும் துரத்திவிடவில்லை.]]></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சேரியர் தேசத்தின் குடிகளாகிய கானானியரின் நடுவே குடியிருந்தார்கள்; அவர்களை அவர்கள் துரத்திவிடவில்லை.]]></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து காலேபுடைய தம்பியாகிய கேனாசின் குமாரன் ஒத்னியேல் அதைப் பிடித்தான்; ஆகையால் தன் குமாரத்தியாகிய அக்சாளை அவனுக்கு விவாகம் பண்ணிக்கொடுத்தா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து காலேபுடைய தம்பியாகிய கேனாசின் குமாரன் ஒத்னியேல் அதைப் பிடித்தான்; ஆகையால் தன் குமாரத்தியாகிய அக்சாளை அவனுக்கு விவாகம் பண்ணிக்கொடுத்தா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நப்தலி கோத்திரத்தார் பெத்ஷிமேசின் குடிகளையும் பெத்தானாத்தின குடிகளையும் துரத்திவிடாமல், தேசத்தின் குடிகளாகிய கானானியரின் நடுவே குடியிருந்தார்கள்; பெத்ஷிமேஸ், பெத்தானாத் பட்டணங்களின் குடிகள் அவர்களுக்குப் பகுதிகட்டுகிறவர்களானா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நப்தலி கோத்திரத்தார் பெத்ஷிமேசின் குடிகளையும் பெத்தானாத்தின குடிகளையும் துரத்திவிடாமல், தேசத்தின் குடிகளாகிய கானானியரின் நடுவே குடியிருந்தார்கள்; பெத்ஷிமேஸ், பெத்தானாத் பட்டணங்களின் குடிகள் அவர்களுக்குப் பகுதிகட்டுகிறவர்களானா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ள் புறப்படுகையில், என் தகப்பனிடத்தில் ஒரு வயல்வெளியைக் கேட்கவேண்டும் என்று அவனிடத்தில் உத்தரவு பெற்றுக்கொண்டு, கழுதையின்மேலிருந்து இறங்கினாள்; காலேப் அவளை நோக்கி: உனக்கு என்ன வேண்டும் என்றா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ள் புறப்படுகையில், என் தகப்பனிடத்தில் ஒரு வயல்வெளியைக் கேட்கவேண்டும் என்று அவனிடத்தில் உத்தரவு பெற்றுக்கொண்டு, கழுதையின்மேலிருந்து இறங்கினாள்; காலேப் அவளை நோக்கி: உனக்கு என்ன வேண்டும் என்றா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ள் புறப்படுகையில், என் தகப்பனிடத்தில் ஒரு வயல்வெளியைக் கேட்கவேண்டும் என்று அவனிடத்தில் உத்தரவு பெற்றுக்கொண்டு, கழுதையின்மேலிருந்து இறங்கினாள்; காலேப் அவளை நோக்கி: உனக்கு என்ன வேண்டும் என்றா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து அவள்: எனக்கு ஒரு ஆசீர்வாதம் தரவேண்டும்; வறட்சியான நிலத்தை எனக்குத் தந்தீர்; நீர்ப்பாய்ச்சலான நிலங்களையும் எனக்கு தரவேண்டும் என்றாள்; அப்பொழுது காலேப் மேற்புறத்திலும் கீழ்ப்புறத்திலும் அவளுக்கு நீர்ப்பாய்ச்சலான நிலங்களைக் கொடுத்தா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து அவள்: எனக்கு ஒரு ஆசீர்வாதம் தரவேண்டும்; வறட்சியான நிலத்தை எனக்குத் தந்தீர்; நீர்ப்பாய்ச்சலான நிலங்களையும் எனக்கு தரவேண்டும் என்றாள்; அப்பொழுது காலேப் மேற்புறத்திலும் கீழ்ப்புறத்திலும் அவளுக்கு நீர்ப்பாய்ச்சலான நிலங்களைக் கொடுத்தா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து அவள்: எனக்கு ஒரு ஆசீர்வாதம் தரவேண்டும்; வறட்சியான நிலத்தை எனக்குத் தந்தீர்; நீர்ப்பாய்ச்சலான நிலங்களையும் எனக்கு தரவேண்டும் என்றாள்; அப்பொழுது காலேப் மேற்புறத்திலும் கீழ்ப்புறத்திலும் அவளுக்கு நீர்ப்பாய்ச்சலான நிலங்களைக் கொடுத்தா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மோசேயின் மாமனாகிய கேனியனின் புத்திரரும் யூதாவின் புத்திரரோடேகூடப் பேரீச்சமரங்களின் பட்டணத்திலிருந்து ஆராத்திற்குத் தெற்கேயிருக்கிற யூதாவின் வனாந்தரத்திற்கு வந்து, ஜனங்களோடே குடியேறினா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மோசேயின் மாமனாகிய கேனியனின் புத்திரரும் யூதாவின் புத்திரரோடேகூடப் பேரீச்சமரங்களின் பட்டணத்திலிருந்து ஆராத்திற்குத் தெற்கேயிருக்கிற யூதாவின் வனாந்தரத்திற்கு வந்து, ஜனங்களோடே குடியேறினா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மோசேயின் மாமனாகிய கேனியனின் புத்திரரும் யூதாவின் புத்திரரோடேகூடப் பேரீச்சமரங்களின் பட்டணத்திலிருந்து ஆராத்திற்குத் தெற்கேயிருக்கிற யூதாவின் வனாந்தரத்திற்கு வந்து, ஜனங்களோடே குடியேறினா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யூதா தன் சகோதரனாகிய சிமியோனோடுங்கூடப் போனான், அவர்கள் சேப்பாத்தில் குடியிருக்கிற கானானியரை முறிய அடித்து, அதைச் சங்காரம் பண்ணி, அந்தப் பட்டணத்திற்கு ஒர்மா என்று பேரிட்டா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யூதா தன் சகோதரனாகிய சிமியோனோடுங்கூடப் போனான், அவர்கள் சேப்பாத்தில் குடியிருக்கிற கானானியரை முறிய அடித்து, அதைச் சங்காரம் பண்ணி, அந்தப் பட்டணத்திற்கு ஒர்மா என்று பேரிட்டா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யூதா காசாவையும் அதின் எல்லையையும், அஸ்கலோனையும் அதின் எல்லையையும், எக்ரோனையும் அதின் எல்லையையும் பிடித்தா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எமோரியர் தாண் புத்திரரைப் பள்ளத்தாக்கில் இறங்கவொட்டாமல், மலைத்தேசத்திற்குப் போகும்படி நெருக்கினார்க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எமோரியர் தாண் புத்திரரைப் பள்ளத்தாக்கில் இறங்கவொட்டாமல், மலைத்தேசத்திற்குப் போகும்படி நெருக்கினார்கள்.]]></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எமோரியர் ஏரேஸ் மலைகளிலும் ஆயலோனிலும் சால்பீமிலும் குடியிருக்கவேண்டும் என்று இருந்தார்கள்; ஆனாலும் யோசேப்பின் குடும்பத்தாரின் கை பலத்தபடியினால், அவர்களுக்குப் பகுதிகட்டுகிறவர்களானார்கள்.]]></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எமோரியர் ஏரேஸ் மலைகளிலும் ஆயலோனிலும் சால்பீமிலும் குடியிருக்கவேண்டும் என்று இருந்தார்கள்; ஆனாலும் யோசேப்பின் குடும்பத்தாரின் கை பலத்தபடியினால், அவர்களுக்குப் பகுதிகட்டுகிறவர்களானார்கள்.]]></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எமோரியரின் எல்லை அக்கராபீமுக்குப் போகிற மேடுதொடங்கி அதற்கு அப்புறமும் போயிற்று.]]></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97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ન્યાયાધીશો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યહોશુઆના અવસાન પછી ઈસ્રાએલીઓ યહોવા પાસે તેની ઇચ્છાજાણવા ગયા, તેઓએ યહોવાને પૂછયું, “અમાંરામાં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યું કુળસમૂહ કનાનીઓ ઉપર પ્રથમ યુદ્ધ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યહોવાએ કહ્યું, “સૌથી પહેલા યહૂદા કુળસમૂહ હુમલો કરે. હું તેઓને તે પ્રદેશ પર વિજય અપાવી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યહૂદાના લોકોએ પોતાના ભાઈઓ શિમયોનના કુળસમૂહના લોકોને કહ્યું, “તમે અમાંરા ભાગના પ્રદેશમાં અ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થે આવો અને આપણે કનાનીઓ ઉપર આક્રમણ કરીએ. ત્યારબાદ અમે પણ તમાંરા ભાગના પ્રદેશમાં આવીશું.” તે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શિમયોનના લોકો યહૂદાના લોકો સાથે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પછી તેઓએ આક્રમણ કર્યુ, અને યહોવાએ કનાનીઓ અને પરિઝઝીઓને હરાવવામાં તેઓને મદદ કરી. તેઓએ બેઝેક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000ના સૈન્યનો સંહાર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બેઝેકમાં રાજા અદોનીબેઝેકનો ભેટો થતાઁ તેની સામે લડયા અને કનાનીઓ તથા પરિઝઝીઓને હરા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અદોનીબેઝેક ભાગી છૂટયો, પણ તે લોકોએ તેનો પીછો કરી તેને કેદ કર્યો. અને તેઓએ તેના અંગૂઠા અને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ટી આંગળીઓ કાપી ના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અદોનીબેઝેકે કહ્યું, “મેં આ જ રીતે 70 રાજાઓના હાથપગના અંગૂઠા કાપી નાખ્યા હતાં, ને તે બધા રાજા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 ભાણામાંથી મેજ નીચે પડેલા ટુકડાઓ વીણી ખાતા હતા. તેવા જ હાલ દેવે માંરા કર્યા.” તેઓ તેને યરૂશાલે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ઈ ગયા અને ત્યાં જ તેનું અવસાન થ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યહૂદાના લોકોએ યરૂશાલેમ ઉપર આક્રમણ કરીને તેને કબજે કર્યુ. તે લોકોએ ત્યાંના વતનીઓનો પોતાની તરવા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વારા સંહાર કર્યો અને નગરને આગ ચાં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તે પછી યહૂદાના લોકો પર્વતીય પ્રદેશ, દક્ષિણી નેગેબ અને પશ્ચિમી પર્વતીય ટેકરીઓ તરફ ગયા.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સ્તારમાં રહેતા કનાનીઓ સાથે તેઓ લડ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પછી તે લોકોએ હેબ્રોનના કનાનીઓ ઉપર હુમલો કર્યો. (એ શહેરનું નામ પહેલાં ‘કિર્યાથ-આર્બા’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યાં તેમણે શેશાય, અહીમાંન અને તાલ્માંય કુટુંબ સમૂહોને હરા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ત્યારબાદ તેઓએ દબીરના વતનીઓ ઉપર હુમલો કર્યો. (પહેલાં દબીરનું નામ કિર્યાથ-સેફેર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અને યહોવા, યહૂદાના લોકોની સાથે હતાં તેઓએ પર્વતીય પ્રદેશ કબજે કરી લીધો. પરંતુ તેઓ પાસે લોખંડના ર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હિ હોવાથી નીચાણના દેશની પ્રજાને તેઓ કાઢી શક્યા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કાલેબે વચન આપતાં કહ્યું, “જે કોઈ કિયાર્થ-સેફેર ઉપર હુમલો કરીને તેને કબજે કરશે તેને હું 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રી આખ્સાહ પરણાવી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મૂસાના વચન મુજબ હેબ્રોન કાલેબને આપવામાં આવ્યું! અને તેણે અનાકના ત્રણ પુત્રોને ત્યાંથી હાં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ઢ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પરંતુ બિન્યામીનના કુળસમૂહના લોકો યરૂશાલેમમાં વસતા યબૂસીઓને હાંકી કાઢવામાં નિષ્ફળ ગયા, તેથી આ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ણયબૂસીઓ બિન્યામીનનાં વંશજો સાથે યરૂશાલેમમાં વસે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યોસેફના કુળસમૂહના લોકોએ બેથેલ ઉપર હુમલો કર્યો ત્યારે યહોવા તેમની સાથે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તેઓએ બેથેલમાં પહેલાં જાસૂસો મોકલ્યા. પહેલાં એ શહેરનું નામ લૂઝ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જાસૂસોએ એક માંણસને નગરમાંથી બહાર નીકળતા જોયો એટલે તેને પકડયો અને પૂછયું, “તું જો અમને નગર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વેશવાનો રસ્તો બતાવીશ તો અમે તારા પર કૃપા રાખી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તેથી તેણે નગરમાં પ્રવેશ કરવા માંટેનો રસ્તો બતાવ્યો. અને તેમણે નગરના બધા વતનીઓનો પોતાની તરવાર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હાર કર્યો, પરંતુ પેલા માંણસને તેના પરિવાર સાથે જીવતો જવા દી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તે માંણસ પાછળથી હિત્તીઓના પ્રદેશમાં ચાલ્યો ગયો અને ત્યાં તેણે એક નગર વસાવ્યું અને તેનું નામ લૂઝ]]></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ખ્યું. આજે પણ તે શહેર એ જ નામે ઓળખા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મનાશ્શાના કુળસમૂહના લોકોએ બેથશેઆન, તાઅનાખ, દોર, યિબ્લઆમ, મગિદોના એ શહેરો અને તેમની આજુબાજુ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ગામડાંઓમાં વસતા લોકોને હાંકી કાઢયા નહિ; એ પ્રદેશમાં કનાનીઓનો પગદંડો ચાલુ રા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પાછળથી જ્યારે ઈસ્રાએલીઓ બળવાન થયા ત્યારે તેમણે કનાનીઓ પાસે ગુલામોની જેમ કામ કરાવ્યું પણ તે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કી કાઢયા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એફ્રાઈમના કુળસમૂહના લોકોએ ગેઝેરમાં વસતા કનાનીઓને હાંકી કાઢયા નહી, આથી કનાનીઓએ તેમની સા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ગેઝેરમાં રહેવાનું શરૂ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ઝબુલોનના કુળસમૂહના લોકોએ કિટ્રોન, નાહલોલના વતનીઓને હાંકી ન કાઢયા. કનાનીઓ તેઓની ભેગાજ રહ્યાં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ગુલામો તરીકે મજૂરી કરવા લા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આશેરના કુળસમૂહના લોકોએ આક્કો, સિદોન, અહલાબ, આખ્ઝીબ, હેલ્બાહ, અફીક અને રહોબના વતનીઓને હાંકી 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ઢ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આશેરના વંશજો ત્યાંના કનાનીઓ ભેગા જ રહેવા લાગ્યા; કારણ, તેમણે તે લોકોને હાંકી કાઢયા ન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કાલેબના નાના ભાઈ કનાઝના પુત્ર ઓથ્નીએલે તે નગરનો કબજો મેળવ્યો, એટલે કાલેબે પોતાની પુત્રી આખ્સા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થે તેના લગ્ન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નફતાલી કુળસમૂહના લોકોએ બેથશેમેશ અને બેથઅનાથના વતનીઓને હાંકી કાઢયા નહિ, પણ તેઓ તે શહેરોના કના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તનીઓ ભેગા જ રહેવા લાગ્યા. આ કનાનીઓએ તેમના માંટે ગુલામો તરીકે કામ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જ્યારે તેઓ પરણીને પોતાને નવા ઘરે જવા નીકળ્યા ત્યારે આખ્સાહને ઓથ્નીએલ તેના પિતા પાસે એક ખે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ગવા સમજાવી, એટલે તે ગધેડા પરથી ઊતરી તેના પિતા પાસે ગઈ એટલે કાલેબે તેને પૂછયું, “તારે શું જોઈ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એટલે તેણે કહ્યું, “પિતાજી, તમે મને આશીર્વાદ આપો, તમે મને નેગેબનો સૂકો પ્રદેશ આપ્યો છે, તો 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યાં પાણીનાં કુદરતી ઝરણા હોય એવી જમીન આપો,” તેથી કાલેબે તેને પ્રદેશના ઉપરનાં અને નીચેનાં પાણી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ઝરણાંઓ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કેની જાતિના લોકોએ જેઓ મૂસાના સસરાના કુટુંબના હતાં, ખજૂરીના શહેરમાં આવેલા પોતાના ઘરો છોડી દી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ઓ યહૂદાના લોકોની સાથે યહૂદાના વગડામાં અરાદની દક્ષિણે આવેલા નેગેબમાં ગયાં, કનાનીઓ ત્યાં જઈ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દાના લોકો સાથે વસ્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ત્યારબાદ યહૂદાના લોકો અને શિમયોનના કુળસમૂહના લોકો તેના ભાઈઓ સાથે જઈને સફાથમાં વસતા કનાનીઓ જે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દામાં રહેતાં હતાં તેમની ઉપર હુમલો કર્યો અને શહેરનો નાશ કર્યો, આથી એ શહેરનું નામ હોર્માંહ પડ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યહૂદાના લોકોએ ગાઝા, આશ્કલોન, એક્રોન અને તેની આસપાસનો પ્રદેશ કબજે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અમોરીઓએ દાનના કુળસમૂહના લોકોને પહાડી પ્રદેશમાં વસવા માંટે દબાણ કર્યુ અને તે લોકોને ની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ખીણપ્રદેશમાં આવવા દીધા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અમોરીઓ આયાલોનમાં આવેલા હેરેસના પર્વતમાં, અને શાઆલ્બીમમાં રહેવા ઈચ્છતા હતા, જ્યારે યૂસફ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ળસમૂહ વધારે મજબૂત બની ગયું, ત્યારે તેઓએ અમોરીઓને ગુલામ બનાવી દી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અદોમીઓની સરહદ આક્રાબ્બીમના ઘાટથી શરુ થઈ સેલામાંથી પસાર થઈને આગળ જ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2026-10-20T02:30:31Z</dcterms:created>
  <dcterms:modified xsi:type="dcterms:W3CDTF">2026-10-20T02:30:31Z</dcterms:modified>
  <dc:title>ન્યાયાધીશો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