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ைக் கேளுங்கள்; நீ எழுந்து, பர்வதங்களுக்கு முன் உன் வழக்கைச் சொல்; மலைகள் உன் சத்தத்தக் கேட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ைக் கேளுங்கள்; நீ எழுந்து, பர்வதங்களுக்கு முன் உன் வழக்கைச் சொல்; மலைகள் உன் சத்தத்தக் கேட்க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ே, பூமியின் உறுதியான அஸ்திபாரங்களே கர்த்தருடைய வழக்கைக் கேளுங்கள்; கர்த்தருக்கு அவர் ஜனத்தோடே வழக்கு இருக்கிறது; இஸ்ரவேலோடே அவர் வழக்காட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ே, பூமியின் உறுதியான அஸ்திபாரங்களே கர்த்தருடைய வழக்கைக் கேளுங்கள்; கர்த்தருக்கு அவர் ஜனத்தோடே வழக்கு இருக்கிறது; இஸ்ரவேலோடே அவர் வழக்காட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மே, நான் உனக்கு என்ன செய்தேன்? நான் எதினால் உன்னை விசனப்படுத்தினேன் எனக்கு எதிரே உத்தரவு சொல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வரப்பண்ணி, அடிமைத்தன வீட்டிலிருந்து உன்னைமீட்டுக்கொண்டு மோசே ஆரோன் மிரியாம் என்பவர்களை உனக்கு முன்பாக அனுப்ப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வரப்பண்ணி, அடிமைத்தன வீட்டிலிருந்து உன்னைமீட்டுக்கொண்டு மோசே ஆரோன் மிரியாம் என்பவர்களை உனக்கு முன்பாக அனுப்ப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னமே மோவாபின் ராஜாவாகிய பாலாக் பண்ணின யோசனை இன்னதென்றும் பேயோரின் குமாரனான பிலேயாம் அவனுக்குப் பிரதியுத்தரமாகச் சொன்னது இன்னதென்றும், சித்தீம் தொடங்கி கில்கால்மட்டும் நடந்தது இன்னதென்றும் நீ கர்த்தருடைய நீதிகளை அறிந்துகொள்ளும்படி நினைத்துக்கொ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னமே மோவாபின் ராஜாவாகிய பாலாக் பண்ணின யோசனை இன்னதென்றும் பேயோரின் குமாரனான பிலேயாம் அவனுக்குப் பிரதியுத்தரமாகச் சொன்னது இன்னதென்றும், சித்தீம் தொடங்கி கில்கால்மட்டும் நடந்தது இன்னதென்றும் நீ கர்த்தருடைய நீதிகளை அறிந்துகொள்ளும்படி நினைத்துக்கொ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னமே மோவாபின் ராஜாவாகிய பாலாக் பண்ணின யோசனை இன்னதென்றும் பேயோரின் குமாரனான பிலேயாம் அவனுக்குப் பிரதியுத்தரமாகச் சொன்னது இன்னதென்றும், சித்தீம் தொடங்கி கில்கால்மட்டும் நடந்தது இன்னதென்றும் நீ கர்த்தருடைய நீதிகளை அறிந்துகொள்ளும்படி நினைத்துக்கொ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த்தைக்கொண்டு நான் கர்த்தருடைய சந்நிதியில் வந்து, உன்னதமான தேவனுக்கு முன்பாகப் பணிந்துகொள்வேன்? தகனபலிகளைக்கொண்டும், ஒரு வயது கன்றுக்குட்டிகளைக்கொண்டும் அவர் சந்நிதியில் வரவேண்டும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த்தைக்கொண்டு நான் கர்த்தருடைய சந்நிதியில் வந்து, உன்னதமான தேவனுக்கு முன்பாகப் பணிந்துகொள்வேன்? தகனபலிகளைக்கொண்டும், ஒரு வயது கன்றுக்குட்டிகளைக்கொண்டும் அவர் சந்நிதியில் வரவேண்டும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ங்களான ஆட்டுக்கடாக்களின்பேரிலும், எண்ணெயாய் ஓடுகிற பதினாயிரங்களான ஆறுகளின்பேரிலும் கர்த்தர் பிரியமாயிருப்பாரோ? என் அக்கிரமத்தைப் போக்க என் முதற் பேறானவனையும், என் ஆத்துமாவின் பாவத்தைப் போக்க என் கர்ப்பக்கனியையும் கொடுக்கவேண்டும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ங்களான ஆட்டுக்கடாக்களின்பேரிலும், எண்ணெயாய் ஓடுகிற பதினாயிரங்களான ஆறுகளின்பேரிலும் கர்த்தர் பிரியமாயிருப்பாரோ? என் அக்கிரமத்தைப் போக்க என் முதற் பேறானவனையும், என் ஆத்துமாவின் பாவத்தைப் போக்க என் கர்ப்பக்கனியையும் கொடுக்கவேண்டும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ே, நன்மை இன்னதென்று அவர் உனக்கு அறிவித்திருக்கிறார்; நியாயஞ்செய்து, இரக்கத்தைச் சிநேகித்து, உன் தேவனுக்கு முன்பாக மனத்தாழ்மையாய் நடப்பதை அல்லாமல் வேறே என்னத்தைக் கர்த்தர் உன்னிடத்தில் கேட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ே, நன்மை இன்னதென்று அவர் உனக்கு அறிவித்திருக்கிறார்; நியாயஞ்செய்து, இரக்கத்தைச் சிநேகித்து, உன் தேவனுக்கு முன்பாக மனத்தாழ்மையாய் நடப்பதை அல்லாமல் வேறே என்னத்தைக் கர்த்தர் உன்னிடத்தில் கேட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நகரத்தை நோக்கிக் கூப்பிடுகிறது; ஞானமுள்ளவன் உம்முடைய நாமத்தை மதிப்பான்; மிலாற்றிற்கும் அதை நேமித்தவருக்கும் செவிகொ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நகரத்தை நோக்கிக் கூப்பிடுகிறது; ஞானமுள்ளவன் உம்முடைய நாமத்தை மதிப்பான்; மிலாற்றிற்கும் அதை நேமித்தவருக்கும் செவிகொ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டைய வீட்டிலே துன்மார்க்கத்தினால் சம்பாதித்த பொக்கிஷங்களும், அருவருக்கப்படத்தக்க குறைந்த மரக்காலும் இன்னும் இருக்கிறதல்லவ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ள்ளத்தராசும் கள்ளப் படிக்கற்களுள்ள பையும் இருக்கும்போது, அவர்களைச் சுத்தமுள்ளவர்களென்று எண்ணுவேன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ஐசுவரியமுள்ளவர்கள் கொடுமையால் நிறைந்திருக்கிறார்கள்: அவர்களுக்குள் வாசமாயிருக்கிறவர்கள் பொய்பேசுகிறார்கள்; அவர்கள் வாயிலுள்ள நாவு கபடமுள்ள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ஐசுவரியமுள்ளவர்கள் கொடுமையால் நிறைந்திருக்கிறார்கள்: அவர்களுக்குள் வாசமாயிருக்கிறவர்கள் பொய்பேசுகிறார்கள்; அவர்கள் வாயிலுள்ள நாவு கபடமுள்ள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நான் உன் பாவங்களினிமித்தம் உன்னை அடித்துப் பாழாக்குகிறதினால் உன்னை பலட்சயமாக்க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நான் உன் பாவங்களினிமித்தம் உன்னை அடித்துப் பாழாக்குகிறதினால் உன்னை பலட்சயமா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புசித்தும் திருப்தியடையாதிருப்பாய்; உனக்குள்ளே சோர்வுண்டாகும்; நீ பதனம் பண்ணியும் தப்புவிப்பதில்லை; நீ தப்புவிப்பதையும் பட்டயத்துக்கு ஒப்புக்கொடு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புசித்தும் திருப்தியடையாதிருப்பாய்; உனக்குள்ளே சோர்வுண்டாகும்; நீ பதனம் பண்ணியும் தப்புவிப்பதில்லை; நீ தப்புவிப்பதையும் பட்டயத்துக்கு ஒப்புக்கொடு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விதைத்தும் அறுக்காமற்போவாய்; நீ ஒலிவப்பழங்களையும் திராட்சப்பழங்களையும் ஆலையர்டினபோதிலும், எண்ணெய் பூசிக்கொள்வதுமில்லை இரசம் குடிப்பத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விதைத்தும் அறுக்காமற்போவாய்; நீ ஒலிவப்பழங்களையும் திராட்சப்பழங்களையும் ஆலையர்டினபோதிலும், எண்ணெய் பூசிக்கொள்வதுமில்லை இரசம் குடிப்பத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்னைப் பாழாகவும் உன் குடிகளை ஈசலிட்டு நிந்திக்கிற நிந்தையாகவும் வைக்கும்படி, உம்ரியினுடைய கட்டளைகளும் ஆகாப் வீட்டாருடைய எல்லாச் செய்கைகளும் கைக்கொள்ளப்பட்டுவருகிறது; அவர்களுடைய ஆலோசனைகளிலே நடக்கிறீர்கள்; ஆகையால் என் ஜனத்தின் நிந்தையைச் சுமப்ப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்னைப் பாழாகவும் உன் குடிகளை ஈசலிட்டு நிந்திக்கிற நிந்தையாகவும் வைக்கும்படி, உம்ரியினுடைய கட்டளைகளும் ஆகாப் வீட்டாருடைய எல்லாச் செய்கைகளும் கைக்கொள்ளப்பட்டுவருகிறது; அவர்களுடைய ஆலோசனைகளிலே நடக்கிறீர்கள்; ஆகையால் என் ஜனத்தின் நிந்தையைச் சுமப்ப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்னைப் பாழாகவும் உன் குடிகளை ஈசலிட்டு நிந்திக்கிற நிந்தையாகவும் வைக்கும்படி, உம்ரியினுடைய கட்டளைகளும் ஆகாப் வீட்டாருடைய எல்லாச் செய்கைகளும் கைக்கொள்ளப்பட்டுவருகிறது; அவர்களுடைய ஆலோசனைகளிலே நடக்கிறீர்கள்; ஆகையால் என் ஜனத்தின் நிந்தையைச் சுமப்ப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ो बात यहोवा कहता है, उसे सुनो : उठ कर, पहाड़ों के साम्हने वादविवाद कर, और टीले भी तेरी सुन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पहाड़ों, और हे पृथ्वी की अटल नेव, यहोवा का वादविवाद सुनो, क्योंकि यहोवा का अपनी प्रजा 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कद्दमा है, और वह इस्राएल से वादविवाद कर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े मेरी प्रजा, मैं ने तेरा क्या किया, और क्या कर के मैं ने तुझे उकता दि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ेरे विरुद्ध साक्षी दे! मैं तो तुझे मिस्र देश से निकाल ले आया, और दासत्व के घर में से तुझे छुड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ाया; और तेरी अगुवाई करने को मूसा, हारून और मरियम को भेज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हे मेरी प्रजा, स्मरण कर, कि मोआब के राजा बालाक ने तेरे विरुद्ध कौन सी युक्ति की? और बोर के पु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िलाम ने उसको क्या सम्मत्ति दी? और शित्तिम से गिल्गाल तक की बातों का स्मरण कर, जिस से तू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र्म के काम समझ सक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ैं क्या ले कर यहोवा के सम्मुख आऊं, और ऊपर रहने वाले परमेश्वर के साम्हने झुकूं? क्या मैं होमबल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एक एक वर्ष के बछड़े ले कर उसके सम्मुख आऊ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ा यहोवा हजारों मेढ़ों से, वा तेल की लाखों नदियों से प्रसन्न होगा? क्या मैं अपने अपराध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यश्चित्त में अपने पहिलौठे को वा अपने पाप के बदले में अपने जन्माए हुए किसी को द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े मनुष्य, वह तुझे बता चुका है कि अच्छा क्या है; और यहोवा तुझ से इसे छोड़ और क्या चाहता है, 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्याय से काम करे, और कृपा से प्रीति रखे, और अपने परमेश्वर के साथ नम्रता से चल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होवा इस नगर को पुकार रहा है, और सम्पूर्ण ज्ञान, तेरे नाम का भय मानना है: राजदण्ड की, और जो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े वाला है उसकी बात सुन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ा अब तक दुष्ट के घर में दुष्टता से पाया हुआ धन और छोटा एपा घृणित नहीं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ा मैं कपट का तराजू और घटबढ़ के बटखरों की थैली ले कर पवित्र ठहर सकता ह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हां के धनवान् लोग उपद्रव का काम देखा करते हैं; और यहां के सब रहने वाले झूठ बोलते हैं और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ंह से छल की बातें निकलत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इस कारण मैं तुझे मारते मारते बहुत ही घायल करता हूं, और तेरे पापों के कारण तुझ को उजाड़ डाल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ू खाएगा, परन्तु तृप्त न होगा, तेरा पट जलता ही रहेगा; और तू अपनी सम्पत्ति ले कर चलेगा, परन्तु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ा सकेगा, और जो कुछ तू बचा भी ले, उसको मैं तलवार चला कर लुटव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ू बोएगा, परन्तु लवेगा नहीं; तू जलपाई का तेल निकालेगा, परन्तु लगाने न पाएगा; और दाख रौंद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दाखमधु पी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्योंकि वे ओम्री की विधियों पर, और अहाब के घराने के सब कामों पर चलते हैं; और तुम उनकी युक्त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अनुसार चलते हो; इसलिये मैं तुझे उजाड़ दूंगा, और इस नगर के रहने वालों पर ताली बजवाऊंगा, और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प्रजा की नामधराई सहो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2026-10-21T08:47:55Z</dcterms:created>
  <dcterms:modified xsi:type="dcterms:W3CDTF">2026-10-21T08:47:55Z</dcterms:modified>
  <dc:title>मीका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