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presProps" Target="presProps.xml"/>
  <Relationship Id="rId66" Type="http://schemas.openxmlformats.org/officeDocument/2006/relationships/viewProps" Target="viewProps.xml"/>
  <Relationship Id="rId6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சத்திலே பஞ்சம் கொடிதாயிருந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கிப்திலிருந்து அவர்கள் கொண்டுவந்த தானியம் செலவழிந்தபோது, அவர்கள் தகப்பன் அவர்களை நோக்கி: நீங்கள் திரும்பப் போய், நமக்குக் கொஞ்சம் தானியம் வாங்கிக்கொண்டு வாருங்கள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கிப்திலிருந்து அவர்கள் கொண்டுவந்த தானியம் செலவழிந்தபோது, அவர்கள் தகப்பன் அவர்களை நோக்கி: நீங்கள் திரும்பப் போய், நமக்குக் கொஞ்சம் தானியம் வாங்கிக்கொண்டு வாருங்கள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 யூதா: உங்கள் சகோதரன் உங்களோடேகூட வராவிட்டால், நீங்கள் என் முகத்தைக் காண்பதில்லை என்று அந்த மனிதன் எங்களுக்குச் சத்தியமாய்ச் சொன்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 யூதா: உங்கள் சகோதரன் உங்களோடேகூட வராவிட்டால், நீங்கள் என் முகத்தைக் காண்பதில்லை என்று அந்த மனிதன் எங்களுக்குச் சத்தியமாய்ச் சொன்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் சகோதரனை நீர் எங்களோடேகூட அனுப்பினால், நாங்கள் போய், உமக்குத் தானியம் வாங்கிக்கொண்டு வருவ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ுப்பாவிட்டால், நாங்கள் போகமாட்டோம்; உங்கள் சகோதரன் உங்களோடேகூட வராவிட்டால், நீங்கள் என் முகத்தைக் காண்பதில்லை என்று அந்த மனிதன் எங்களோடே சொல்லியிருக்கிறான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ுப்பாவிட்டால், நாங்கள் போகமாட்டோம்; உங்கள் சகோதரன் உங்களோடேகூட வராவிட்டால், நீங்கள் என் முகத்தைக் காண்பதில்லை என்று அந்த மனிதன் எங்களோடே சொல்லியிருக்கிறான்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இஸ்ரவேல்: உங்களுக்கு இன்னும் ஒரு சகோதரன் உண்டென்று நீங்கள் அந்த மனிதனுக்குச் சொல்லி, ஏன் எனக்கு இந்தத் துன்பத்தை வருவித்தீர்கள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 அவர்கள்: அந்த மனிதன், உங்கள் தகப்பன் இன்னும் உயிரோடிருக்கிறாரா? உங்களுக்கு இன்னும் ஒரு சகோதரன் உண்டா? என்று எங்களையும் எங்கள் வம்சத்தையும் குறித்து விபரமாய் விசாரித்தான்; அந்தக் கேள்விகளுக்குத் தக்கதாக உள்ளபடி அவனுக்குச் சொன்னோம்; உங்கள் சகோதரனை உங்களோடேகூட இங்கே கொண்டுவாருங்கள் என்று அவன் சொல்லுவான் என்பதை நாங்கள் அறிந்திருந்தோமா என்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 அவர்கள்: அந்த மனிதன், உங்கள் தகப்பன் இன்னும் உயிரோடிருக்கிறாரா? உங்களுக்கு இன்னும் ஒரு சகோதரன் உண்டா? என்று எங்களையும் எங்கள் வம்சத்தையும் குறித்து விபரமாய் விசாரித்தான்; அந்தக் கேள்விகளுக்குத் தக்கதாக உள்ளபடி அவனுக்குச் சொன்னோம்; உங்கள் சகோதரனை உங்களோடேகூட இங்கே கொண்டுவாருங்கள் என்று அவன் சொல்லுவான் என்பதை நாங்கள் அறிந்திருந்தோமா என்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 அவர்கள்: அந்த மனிதன், உங்கள் தகப்பன் இன்னும் உயிரோடிருக்கிறாரா? உங்களுக்கு இன்னும் ஒரு சகோதரன் உண்டா? என்று எங்களையும் எங்கள் வம்சத்தையும் குறித்து விபரமாய் விசாரித்தான்; அந்தக் கேள்விகளுக்குத் தக்கதாக உள்ளபடி அவனுக்குச் சொன்னோம்; உங்கள் சகோதரனை உங்களோடேகூட இங்கே கொண்டுவாருங்கள் என்று அவன் சொல்லுவான் என்பதை நாங்கள் அறிந்திருந்தோமா என்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னும், யூதா தன் தகப்பனாகிய இஸ்ரவேலை நோக்கி: நீரும் நாங்களும் எங்கள் குழந்தைகளும் சாகாமல் உயிரோடிருக்கும்படி, நாங்கள் புறப்பட்டுப் போகிறோம், பிள்ளையாண்டானை என்னோடே அனுப்ப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னும், யூதா தன் தகப்பனாகிய இஸ்ரவேலை நோக்கி: நீரும் நாங்களும் எங்கள் குழந்தைகளும் சாகாமல் உயிரோடிருக்கும்படி, நாங்கள் புறப்பட்டுப் போகிறோம், பிள்ளையாண்டானை என்னோடே அனுப்ப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ுக்காக நான் உத்தரவாதம்பண்ணுவேன்; அவனை என்னிடத்திலே கேளும், நான் அவனை உம்மிடத்தில் கொண்டுவந்து, உமக்கு முன்பாக நிறுத்தாமற்போனால், எந்நாளும் அந்தக் குற்றம் என்மேல் இருப்பதாக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ுக்காக நான் உத்தரவாதம்பண்ணுவேன்; அவனை என்னிடத்திலே கேளும், நான் அவனை உம்மிடத்தில் கொண்டுவந்து, உமக்கு முன்பாக நிறுத்தாமற்போனால், எந்நாளும் அந்தக் குற்றம் என்மேல் இருப்பதாக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ங்கள் தாமதியாதிருந்தோமானால், இதற்குள்ளே இரண்டாந்தரம்போய்த் திரும்பிவந்திருப்போமே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அவர்கள் தகப்பனாகிய இஸ்ரவேல்: அப்படியானால், ஒன்று செய்யுங்கள்; இந்தத் தேசத்தின் உச்சிதமான வஸ்துக்களில் கொஞ்சம் பிசின் தைலமும், கொஞ்சம் தேனும், கந்தவர்க்கங்களும், வெள்ளைப்போளமும், தெரபிந்து கொட்டைகளும், வாதுமைக்கொட்டைகளும் உங்கள் சாக்குகளில் போட்டு, அந்த மனிதனுக்குக் காணிக்கையாகக் கொண்டுபோய்க் கொட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அவர்கள் தகப்பனாகிய இஸ்ரவேல்: அப்படியானால், ஒன்று செய்யுங்கள்; இந்தத் தேசத்தின் உச்சிதமான வஸ்துக்களில் கொஞ்சம் பிசின் தைலமும், கொஞ்சம் தேனும், கந்தவர்க்கங்களும், வெள்ளைப்போளமும், தெரபிந்து கொட்டைகளும், வாதுமைக்கொட்டைகளும் உங்கள் சாக்குகளில் போட்டு, அந்த மனிதனுக்குக் காணிக்கையாகக் கொண்டுபோய்க் கொட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அவர்கள் தகப்பனாகிய இஸ்ரவேல்: அப்படியானால், ஒன்று செய்யுங்கள்; இந்தத் தேசத்தின் உச்சிதமான வஸ்துக்களில் கொஞ்சம் பிசின் தைலமும், கொஞ்சம் தேனும், கந்தவர்க்கங்களும், வெள்ளைப்போளமும், தெரபிந்து கொட்டைகளும், வாதுமைக்கொட்டைகளும் உங்கள் சாக்குகளில் போட்டு, அந்த மனிதனுக்குக் காணிக்கையாகக் கொண்டுபோய்க் கொட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ணத்தை இரட்டிப்பாய் உங்கள் கைகளில் கொண்டுபோங்கள், சாக்குகளின் வாயிலே திரும்பக் கொண்டுவந்த பணத்தையும் கொண்டுபோங்கள்; அது கைப்பிசகாய் வந்திரு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ணத்தை இரட்டிப்பாய் உங்கள் கைகளில் கொண்டுபோங்கள், சாக்குகளின் வாயிலே திரும்பக் கொண்டுவந்த பணத்தையும் கொண்டுபோங்கள்; அது கைப்பிசகாய் வந்திருக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் சகோதரனையும் கூட்டிக்கொண்டு, அந்த மனிதனிடத்தில் மறுபடியும் போங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 மனிதன் அங்கிருக்கிற உங்கள் மற்றச் சகோதரனையும் பென்யமீனையும் உங்களுடனே அனுப்பிவிடும்படிக்கு, சர்வ வல்லமையுள்ள தேவன் அவன் சமுகத்தில் உங்களுக்கு இரக்கங்கிடைக்கப்பண்ணுவாராக; நானோ பிள்ளையற்றுப் போனவனைப்போல் இருப்பேன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 மனிதன் அங்கிருக்கிற உங்கள் மற்றச் சகோதரனையும் பென்யமீனையும் உங்களுடனே அனுப்பிவிடும்படிக்கு, சர்வ வல்லமையுள்ள தேவன் அவன் சமுகத்தில் உங்களுக்கு இரக்கங்கிடைக்கப்பண்ணுவாராக; நானோ பிள்ளையற்றுப் போனவனைப்போல் இருப்பேன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ர்கள் காணிக்கையையும் தங்கள் கைகளில் இரட்டிப்பான பணத்தையும் எடுத்துக்கொண்டு, பென்யமீனையும் கூட்டிக்கொண்டு, பிரயாணப்பட்டு, எகிப்துக்குப்போய், யோசேப்பின் சமுகத்தில் வந்து நின்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ர்கள் காணிக்கையையும் தங்கள் கைகளில் இரட்டிப்பான பணத்தையும் எடுத்துக்கொண்டு, பென்யமீனையும் கூட்டிக்கொண்டு, பிரயாணப்பட்டு, எகிப்துக்குப்போய், யோசேப்பின் சமுகத்தில் வந்து நின்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ென்யமீன் அவர்களோடேகூட வந்திருக்கிறதை யோசேப்பு கண்டு, தன் வீட்டு விசாரணைக்காரனை நோக்கி: நீ இந்த மனிதரை வீட்டுக்கு அழைத்துப்போய், சாப்பாட்டுக்கு வேண்டியவைகளை அடித்து, ஆயத்தம்பண்ணு, மத்தியானத்திலே இந்த மனிதர் என்னோடே சாப்பிடுவார்கள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ென்யமீன் அவர்களோடேகூட வந்திருக்கிறதை யோசேப்பு கண்டு, தன் வீட்டு விசாரணைக்காரனை நோக்கி: நீ இந்த மனிதரை வீட்டுக்கு அழைத்துப்போய், சாப்பாட்டுக்கு வேண்டியவைகளை அடித்து, ஆயத்தம்பண்ணு, மத்தியானத்திலே இந்த மனிதர் என்னோடே சாப்பிடுவார்கள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தனக்கு யோசேப்பு சொன்னபடியே செய்து, அந்த மனிதரை யோசேப்பின் வீட்டுக்கு அழைத்துக்கொண்டு போ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ாங்கள் யோசேப்பின் வீட்டுக்குக் கொண்டுபோகப்படுகிறதை அவர்கள் கண்டு பயந்து, முன்னே நம்முடைய சாக்குகளில் இருந்த பணத்தினிமித்தம் நம்மேல் குற்றம் சுமத்தி, நம்மைப் பிடித்துச் சிறைகளாக்கி, நம்முடைய கழுதைகளை எடுத்துக்கொள்ளும்படி நம்மைக் கொண்டுபோகிறார்கள் என்று சொல்லி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ாங்கள் யோசேப்பின் வீட்டுக்குக் கொண்டுபோகப்படுகிறதை அவர்கள் கண்டு பயந்து, முன்னே நம்முடைய சாக்குகளில் இருந்த பணத்தினிமித்தம் நம்மேல் குற்றம் சுமத்தி, நம்மைப் பிடித்துச் சிறைகளாக்கி, நம்முடைய கழுதைகளை எடுத்துக்கொள்ளும்படி நம்மைக் கொண்டுபோகிறார்கள் என்று சொல்லி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ாங்கள் யோசேப்பின் வீட்டுக்குக் கொண்டுபோகப்படுகிறதை அவர்கள் கண்டு பயந்து, முன்னே நம்முடைய சாக்குகளில் இருந்த பணத்தினிமித்தம் நம்மேல் குற்றம் சுமத்தி, நம்மைப் பிடித்துச் சிறைகளாக்கி, நம்முடைய கழுதைகளை எடுத்துக்கொள்ளும்படி நம்மைக் கொண்டுபோகிறார்கள் என்று சொல்லி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ோசேப்பின் வீட்டு விசாரணைக் காரனண்டையில் சேர்ந்து, வீட்டு வாசற்படியிலே அவனோடே பேசி: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ண்டவனே, நாங்கள் தானியம் கொள்ளும்படி முன்னே வந்து போனோமே;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ங்கள் தங்கும் இடத்தில் போய் எங்கள் சாக்குகளைத் திறந்தபோது, நாங்கள் நிறுத்துக்கொடுத்த நிறையின்படியே அவனவன் பணம் அவனவன் சாக்கின் வாயிலே இருக்கக் கண்டோம்; அதை நாங்கள் திரும்பவும் எங்கள் கையிலே கொண்டுவந்திருக்கிறோ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ங்கள் தங்கும் இடத்தில் போய் எங்கள் சாக்குகளைத் திறந்தபோது, நாங்கள் நிறுத்துக்கொடுத்த நிறையின்படியே அவனவன் பணம் அவனவன் சாக்கின் வாயிலே இருக்கக் கண்டோம்; அதை நாங்கள் திரும்பவும் எங்கள் கையிலே கொண்டுவந்திருக்கிறோ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ேலும், தானியம் கொள்ளும்படி வேறே பணமும் எங்கள் கையில் கொண்டுவந்திருக்கிறோம்; நாங்கள் முன் கொடுத்த பணத்தை எங்கள் சாக்குகளில் போட்டது இன்னார் என்று அறியோம் என்ற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ேலும், தானியம் கொள்ளும்படி வேறே பணமும் எங்கள் கையில் கொண்டுவந்திருக்கிறோம்; நாங்கள் முன் கொடுத்த பணத்தை எங்கள் சாக்குகளில் போட்டது இன்னார் என்று அறியோம் என்ற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 அவன்: உங்களுக்குச் சமாதானம்; பயப்படவேண்டாம்; உங்கள் தேவனும் உங்கள் தகப்பனுடைய தேவனுமாயிருக்கிறவர் உங்கள் சாக்குகளில் அதை உங்களுக்குப் புதையலாகக் கட்டளையிட்டார்; நீங்கள் கொடுத்த பணம் என்னிடத்தில் வந்து சேர்ந்தது என்று சொல்லி, சிமியோனை வெளியே அழைத்து வந்து, அவர்களிடத்தில் விட்ட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 அவன்: உங்களுக்குச் சமாதானம்; பயப்படவேண்டாம்; உங்கள் தேவனும் உங்கள் தகப்பனுடைய தேவனுமாயிருக்கிறவர் உங்கள் சாக்குகளில் அதை உங்களுக்குப் புதையலாகக் கட்டளையிட்டார்; நீங்கள் கொடுத்த பணம் என்னிடத்தில் வந்து சேர்ந்தது என்று சொல்லி, சிமியோனை வெளியே அழைத்து வந்து, அவர்களிடத்தில் விட்ட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ேலும் அந்த மனிதன் அவர்களை யோசேப்பின் வீட்டுக்குள்ளே கூட்டிக்கொண்டுபோய், அவர்கள் தங்கள் கால்களைக் கழுவும்படி தண்ணீர் கொடுத்து, அவர்களுடைய கழுதைகளுக்குத் தீவனம் போட்ட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ேலும் அந்த மனிதன் அவர்களை யோசேப்பின் வீட்டுக்குள்ளே கூட்டிக்கொண்டுபோய், அவர்கள் தங்கள் கால்களைக் கழுவும்படி தண்ணீர் கொடுத்து, அவர்களுடைய கழுதைகளுக்குத் தீவனம் போட்ட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ாங்கள் அங்கே போஜனம் செய்யப்போகிறதை அவர்கள் கேள்விப்பட்டபடியால், மத்தியானத்தில் யோசேப்பு வருமளவும் காணிக்கையை ஆயத்தமாய் வைத்துக் காத்துக்கொண்டிருந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ாங்கள் அங்கே போஜனம் செய்யப்போகிறதை அவர்கள் கேள்விப்பட்டபடியால், மத்தியானத்தில் யோசேப்பு வருமளவும் காணிக்கையை ஆயத்தமாய் வைத்துக் காத்துக்கொண்டிருந்த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ோசேப்பு வீட்டுக்கு வந்தபோது, அவர்கள் தங்கள் கையில் இருந்த காணிக்கையை வீட்டுக்குள் அவனிடத்தில் கொண்டுபோய் வைத்து, தரைமட்டும் குனிந்து, அவனை வணங்கின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ோசேப்பு வீட்டுக்கு வந்தபோது, அவர்கள் தங்கள் கையில் இருந்த காணிக்கையை வீட்டுக்குள் அவனிடத்தில் கொண்டுபோய் வைத்து, தரைமட்டும் குனிந்து, அவனை வணங்கின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அவன்: அவர்கள் சுகசெய்தியை விசாரித்து, நீங்கள் சொன்ன முதிர்வயதான உங்கள் தகப்பன் சுகமாயிருக்கிறாரா? அவர் இன்னும் உயிரோடிருக்கிறாரா? என்று அவர்களிடத்தில் விசாரித்த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அவன்: அவர்கள் சுகசெய்தியை விசாரித்து, நீங்கள் சொன்ன முதிர்வயதான உங்கள் தகப்பன் சுகமாயிருக்கிறாரா? அவர் இன்னும் உயிரோடிருக்கிறாரா? என்று அவர்களிடத்தில் விசாரித்த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ற்கு அவர்கள்: எங்கள் தகப்பனாராகிய உமது அடியான் சுகமாயிருக்கிறார், இன்னும் உயிரோடிருக்கிறார் என்று சொல்லி, குனிந்து வணங்கின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தன் கண்களை ஏறெடுத்து, தன் தாய் பெற்ற குமாரனாகிய தன் சகோதரன் பென்யமீனைக் கண்டு, நீங்கள் எனக்குச் சொன்ன உங்கள் இளைய சகோதரன் இவன்தானா என்று கேட்டு, மகனே, தேவன் உனக்குக் கிருபைசெய்யக்கடவர்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தன் கண்களை ஏறெடுத்து, தன் தாய் பெற்ற குமாரனாகிய தன் சகோதரன் பென்யமீனைக் கண்டு, நீங்கள் எனக்குச் சொன்ன உங்கள் இளைய சகோதரன் இவன்தானா என்று கேட்டு, மகனே, தேவன் உனக்குக் கிருபைசெய்யக்கடவர் என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யோசேப்பின் உள்ளம் தன் சகோதரனுக்காகப் பொங்கினபடியால், அவன் அழுகிறதற்கு இடம் தேடி, துரிதமாய் அறைக்குள்ளே போய், அங்கே அழுத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யோசேப்பின் உள்ளம் தன் சகோதரனுக்காகப் பொங்கினபடியால், அவன் அழுகிறதற்கு இடம் தேடி, துரிதமாய் அறைக்குள்ளே போய், அங்கே அழுத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ின்பு, அவன் தன் முகத்தைக் கழுவி வெளியே வந்து, தன்னை அடக்கிக்கொண்டு, போஜனம் வையுங்கள் என்ற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கிப்தியர் எபிரெயரோடே சாப்பிடமாட்டார்கள்; அப்படிச் செய்வது எகிப்தியருக்கு அருவருப்பாயிருக்கும், ஆகையால், அவனுக்குத் தனிப்படவும், அவர்களுக்குத் தனிப்படவும், அவனோடே சாப்பிடுகிற எகிப்தியருக்குத் தனிப்படவும் வைத்த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கிப்தியர் எபிரெயரோடே சாப்பிடமாட்டார்கள்; அப்படிச் செய்வது எகிப்தியருக்கு அருவருப்பாயிருக்கும், ஆகையால், அவனுக்குத் தனிப்படவும், அவர்களுக்குத் தனிப்படவும், அவனோடே சாப்பிடுகிற எகிப்தியருக்குத் தனிப்படவும் வைத்த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ுக்கு முன்பாக, மூத்தவன் முதல் இளையவன்வரைக்கும் அவனவன் வயதின்படியே அவர்களை உட்காரவைத்தார்கள்; அதற்காக அவர்கள், ஒருவரை ஒருவர் பார்த்து ஆச்சரியப்பட்ட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ுக்கு முன்பாக, மூத்தவன் முதல் இளையவன்வரைக்கும் அவனவன் வயதின்படியே அவர்களை உட்காரவைத்தார்கள்; அதற்காக அவர்கள், ஒருவரை ஒருவர் பார்த்து ஆச்சரியப்பட்ட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ன் தனக்குமுன் வைக்கப்பட்டிருந்த போஜனத்தில் பங்கிட்டு அனுப்பினான்; அவர்கள் எல்லாருடைய பங்குகளைப் பார்க்கிலும் பென்யமீனுடைய பங்கு ஐந்துமடங்கு அதிகமாயிருந்தது; அவர்கள் பானம்பண்ணி, அவனுடனே சந்தோஷமாயிருந்த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ன் தனக்குமுன் வைக்கப்பட்டிருந்த போஜனத்தில் பங்கிட்டு அனுப்பினான்; அவர்கள் எல்லாருடைய பங்குகளைப் பார்க்கிலும் பென்யமீனுடைய பங்கு ஐந்துமடங்கு அதிகமாயிருந்தது; அவர்கள் பானம்பண்ணி, அவனுடனே சந்தோஷமாயிரு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2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ఆ దేశమందు కరవు భారముగా ఉండెను గ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వారు ఐగుప్తునుండి తెచ్చిన ధాన్యము తినివేసిన తరువాత వారి తండ్రిమీరు మరల వెళ్లి మనకొరకు కొంచె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హారము కొనుడని వారితో అ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యూదా అతని చూచిఆ మనుష్యుడు మీ తమ్ముడు మీతో ఉంటేనే గాని మీరు నా ముఖము చూడకూడదని మాతో గట్టి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కాబట్టి నీవు మాతమ్ముని మాతో కూడ పంపిన యెడల మేము వెళ్లి నీకొరకు ఆహారము కొంద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ీవు వానిని పంపనొల్లనియెడల మేము వెళ్లము; ఆ మను ష్యుడుమీ తమ్ముడు మీతో లేనియెడల మీరు నా ముఖ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ూడకూడదని మాతో చెప్పె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ందుకు ఇశ్రాయేలుమీకు ఇంకొక సహోదరుడు కలడని మీరు ఆ మనుష్యునితో చెప్పి నాకు ఇంత శ్రమ కలుగజేయనేల అ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వారు ఆ మనుష్యుడుమీ తండ్రి యింక సజీవుడై యున్నాడా? మీకు సహోదరుడు ఉన్నాడా అని మమ్మును గూర్చియు మ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ంధువులను గూర్చియు ఖండిత ముగా అడిగినప్పుడు మేము ఆ ప్రశ్నలకు తగినట్టు అతనికి వాస్తవ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ియచెప్పితివిుమీ సహోదరుని తీసికొని రండని అతడు చెప్పునని మాకెట్లు తెలియున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యూదా తన తండ్రియైన ఇశ్రాయేలును చూచిఆ చిన్న వానిని నాతో కూడ పంపుము, మేము లేచి వెళ్లుదుము, అ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ేమే కాదు నీవును మా పిల్లలును చావక బ్రదుకుదుమ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ేను అతనిగూర్చి పూటపడుదును, నీవు అతనిగూర్చి నన్ను అడుగవలెను; నేను అతని తిరిగి నీయొద్ద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సికొనివచ్చి నీయెదుట నిలువబెట్టనియెడల ఆ నింద నా మీద ఎల్లప్పుడును ఉ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మాకు తడవు కాక పోయినయెడల ఈపాటికి రెండవ మారు తిరిగి వచ్చి యుందుమని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వారి తండ్రియైన ఇశ్రాయేలు వారితొ అట్లయిన మీ రీలాగు చేయుడి; ఈ దేశమందు ప్రసిద్ధములైనవి, అ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ంచెము మస్తకి కొంచెము తేనె సుగంధ ద్రవ్యములు బోళము పిస్తాచకాయలు బాదము కాయలు మీ గోనెలలో వేసికొని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నుష్యునికి కానుకగా తీసికొని పోవ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రెట్టింపు రూకలు మీరు తీసికొనుడి, మీ గోనెల మూతిలో ఉంచబడి తిరిగివచ్చిన రూకలు కూడ చేత పట్ట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నిపోయి మరల ఇచ్చివేయుడి; ఒకవేళ అది పొరబాటై యుండు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మీ తమ్ముని తీసికొని లేచి ఆ మనుష్యుని యొద్దకు తిరిగి వెళ్ల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ఆ మనుష్యుడు మీ యితర సహోదరుని బెన్యామీనును మీ కప్పగించునట్లు సర్వశక్తుడైన దేవుడు ఆ మనుష్యు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దుట మిమ్మును కరుణించును గాక. నేను పుత్రహీను డనై యుండవలసిన యెడల పుత్రహీనుడనగుదునని వార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ఆ మనుష్యులు ఆ కానుకను తీసికొని, చేతులలో రెట్టింపు రూకలను తమవెంట బెన్యామీనును తీసికొని లే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ఐగుప్తునకు వెళ్లి యోసేపు యెదుట నిలి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యోసేపు వారితో నున్న బెన్యామీనును చూచి తన గృహనిర్వాహ కునితో ఈ మనుష్యులను ఇంటికి తీసికొనిపోయి ఒ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ేటను కోసి వంట సిద్ధము చేయించుము; మధ్యాహ్నమందు ఈ మనుష్యులు నాతో భోజనము చేయుదుర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యోసేపు చెప్పినట్లు అతడు చేసి ఆ మనుష్యు లను యోసేపు ఇంటికి తీసికొన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ఆ మనుష్యులు యోసేపు ఇంటికి రప్పింపబడినందున వారు భయపడిమొదట మన గోనెలలో తిరిగి పెట్టబడిన రూక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మిత్తము అతడు మన మీదికి అకస్మాత్తుగా వచ్చి మీదపడి మనలను దాసులుగా చెరపట్టి మన గాడిదలను తీసికొనుట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ోపలికి తెప్పించెనను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వారు యోసేపు గృహనిర్వాహకునియొద్దకు వచ్చి యింటి ద్వారమున అతనితో మాటలా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అయ్యా ఒక మనవి; మొదట మేము ఆహారము కొనుటకే వచ్చితివి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అయితే మేము దిగినచోటికి వచ్చి మా గోనెలను విప్పి నప్పుడు, ఇదిగో మా మా రూకల తూనికెకు సరిగా ఎవ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ూకలు వారి గోనెమూతిలో నుండెను. అవి చేతపట్టుకొని వచ్చితివి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ఆహారము కొనుటకు మరి రూకలను తీసికొని వచ్చితివిు; మా రూకలను మా గోనెలలో నెవరు వేసిరో మాకు తెలియద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అందుకతడుమీకు క్షేమమగును గాక భయపడకుడి; మీ పితరుల దేవుడైన మీ దేవుడు మీకు మీ గోనెలలో ధనమిచ్చెను. మ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ూకలు నాకు ముట్టినవని చెప్పి షిమ్యోనును వారియొద్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ఆ మనుష్యుడు వారిని యోసేపు ఇంటికి తీసికొని వచ్చి వారికి నీళ్లియ్యగా వారు కాళ్లు కడుగు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రియు అతడు వారి గాడిదలకు మేత వేయ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అక్కడ తాము భోజనము చేయవలెనని వినిరి గనుక మధ్యాహ్నమందు యోసేపు వచ్చు వేళకు తమ కానుక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ిద్ధముచ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యోసేపు ఇంటికి వచ్చి నప్పుడు వారు తమ చేతులలోనున్న కానుకను ఇంటిలోనికి తెచ్చి అతనికిచ్చి, అత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లను సాగిలప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అప్పుడుమీరు చెప్పిన ముసలివాడైన మీ తండ్రి క్షేమముగా ఉన్నాడా? అతడు ఇంక బ్రతికి యున్నాడా? అని వ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షేమసమాచారము అడిగి నందుకు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నీ దాసుడైన మా తండ్రి ఇంక బ్రదికియున్నాడు క్షేమముగానున్నాడని చెప్పి వంగి సాగిలప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అప్పుడతడు కన్నులెత్తి తన తల్లి కుమారుడును తన తమ్ముడైన బెన్యామీనును చూచిమీరు నాతో చెప్పిన మ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మ్ముడు ఇతడేనా? అని అడిగి నా కుమారుడా, దేవుడు నిన్ను కరుణించును గా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అప్పుడు తన తమ్మునిమీద యోసేపు నకు ప్రేమ పొర్లుకొని వచ్చెను గనుక అతడు త్వరపడి యేడ్చుటకు చోటు వెద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ోపలి గదిలోనికి వెళ్లి అక్కడ ఏడ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అప్పుడు అతడు ముఖము కడుగుకొని వెలుపలికి వచ్చి తన్ను తాను అణచుకొని, భోజనము వడ్డించుడ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అతనికిని వారికిని అతనితో భోజనము చేయుచున్న ఐగుప్తీయులకును వేరు వేరుగా వడ్డించిరి. ఐగుప్తీయ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తో కలిసి భోజనము చేయరు; అది ఐగుప్తీ యులకు హేయ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జ్యేష్ఠుడు మొదలుకొని కనిష్ఠుని వరకు వారు అతని యెదుట తమ తమ యీడు చొప్పున కూర్చుండిరి గనుక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నుష్యులు ఒకనివైపు ఒకడు చూచి ఆశ్చర్య ప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మరియు అతడు తనయెదుటనుండి వారికి వంతులెత్తి పంపెను. బెన్యామీను వంతు వారందరి వంతులకంటె అయిదంత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ొప్పది. వారు విందు ఆరగించి అతనితో కలిసి సంతుష్టిగా త్రాగ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2026-10-20T00:42:37Z</dcterms:created>
  <dcterms:modified xsi:type="dcterms:W3CDTF">2026-10-20T00:42:37Z</dcterms:modified>
  <dc:title>ఆదికాండము : 43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