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12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y and by we shall know Jesus, 
By and by, oh, by and by ; 
Even now He looks and sees us, 
Journeying toward His Home on 
And He smiles upon us, saying, [high, 
By and by, oh, by and by, 
Cares and trials you'll be laying 
With your earthly garments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h,  By and by, we sing it softly, 
Thinking not of earthly care, 
But the  by and by  of heaven 
Waiting for us over th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By and by we shall be standing, 
By and by, oh, by and by, 
At fair heaven's shining landing, 
While the river murmurs by ; 
And our friends will round us gather, 
By and by, oh, by and by, 
Saying,  Welcome, for the Father 
Loves to have His children nig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By and by !  we say it gently, 
Looking on our peaceful dead, 
And we do not think of earth-life, 
But of heaven's sweet life instead. 
By and by we all shall gather, 
By and by, oh, by and by, 
In the love of God our Father, 
That shall know no  by and by.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2026-09-15T15:09:46Z</dcterms:created>
  <dcterms:modified xsi:type="dcterms:W3CDTF">2026-09-15T15:09:46Z</dcterms:modified>
  <dc:title>Hymn : 968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