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ெபவேளையாகிய ஒன்பதாம் மணி நேரத்திலே பேதுருவும் யோவானும் தேவாலயத்துக்குப் 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ன் தாயின் வயிற்றிலிருந்து சப்பாணியாய்ப் பிறந்த ஒரு மனுஷனைச் சுமந்துகொண்டுவந்தார்கள்; தேவாலயத்திலே பிரவேசிக்கிறவர்களிடத்தில் பிச்சைகேட்கும்படி, நாடோறும் அலங்கார வாசல் என்னப்பட்ட தேவாலய வாசலண்டையிலே வைப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ன் தாயின் வயிற்றிலிருந்து சப்பாணியாய்ப் பிறந்த ஒரு மனுஷனைச் சுமந்துகொண்டுவந்தார்கள்; தேவாலயத்திலே பிரவேசிக்கிறவர்களிடத்தில் பிச்சைகேட்கும்படி, நாடோறும் அலங்கார வாசல் என்னப்பட்ட தேவாலய வாசலண்டையிலே வை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ாலயத்திலே பிரவேசிக்கப்போகிற பேதுருவையும் யோவானையும் அவன் கண்டு பிச்சைகே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ேதுருவும் யோவானும் அவனை உற்றுப்பார்த்து: எங்களை நோக்கிப்பார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அவர்களிடத்தில் ஏதாகிலும் கிடைக்குமென்று எண்ணி, அவர்களை நோக்கிப்பார்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பேதுரு: வெள்ளியும் பொன்னும் என்னிடத்திலில்லை; என்னிடத்திலுள்ளதை உனக்குத் தருகிறேன்; நசரேயனாகிய இயேசுகிறிஸ்துவின் நாமத்தினாலே நீ எழுந்து நட என்று சொல்லி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பேதுரு: வெள்ளியும் பொன்னும் என்னிடத்திலில்லை; என்னிடத்திலுள்ளதை உனக்குத் தருகிறேன்; நசரேயனாகிய இயேசுகிறிஸ்துவின் நாமத்தினாலே நீ எழுந்து நட என்று சொல்லி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லதுகையினால் அவனைப் பிடித்துத் தூக்கிவிட்டான், உடனே அவனுடைய கால்களும் கரடுகளும் பெலனடை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குதித்தெழுந்து நின்று நடந்தான்; நடந்து, குதித்து, தேவனைத் துதித்துக்கொண்டு, அவர்களுடனேகூட தேவாலயத்திற்குள் பிரவேச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குதித்தெழுந்து நின்று நடந்தான்; நடந்து, குதித்து, தேவனைத் துதித்துக்கொண்டு, அவர்களுடனேகூட தேவாலயத்திற்குள் பிரவேச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நடக்கிறதையும், தேவனைத் துதிக்கிறதையும், ஜனங்களெல்லாரும் கண்ட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ாலயத்தின் அலங்கார வாசலண்டையிலே பிச்சைகேட்க உட்கார்ந்திருந்தவன் இவன்தான் என்று அறிந்து, அவனுக்குச் சம்பவித்ததைக்குறித்து மிகவும் ஆச்சரியப்பட்டுப் பிரம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ாலயத்தின் அலங்கார வாசலண்டையிலே பிச்சைகேட்க உட்கார்ந்திருந்தவன் இவன்தான் என்று அறிந்து, அவனுக்குச் சம்பவித்ததைக்குறித்து மிகவும் ஆச்சரியப்பட்டுப் பிரம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ுணமாக்கப்பட்ட சப்பாணி பேதுருவையும் யோவானையும் பற்றிக்கொண்டிருக்கையில், ஜனங்களெல்லாரும் பிரமித்து, சாலொமோன் மண்டபம் என்னப்பட்ட மண்டபத்திலே அவர்களிடத்திற்கு ஓடி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ுணமாக்கப்பட்ட சப்பாணி பேதுருவையும் யோவானையும் பற்றிக்கொண்டிருக்கையில், ஜனங்களெல்லாரும் பிரமித்து, சாலொமோன் மண்டபம் என்னப்பட்ட மண்டபத்திலே அவர்களிடத்திற்கு ஓடிவ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 அதைக் கண்டு ஜனங்களை நோக்கி: இஸ்ரவேலரே, இதைக்குறித்து நீங்கள் ஆச்சரியப்படுகிறதென்ன? நாங்கள் எங்கள் சுயசக்தியினாலாவது, எங்கள் சுயபக்தியினாலாவது, இவனை நடக்கப்பண்ணினோமென்று நீங்கள் எங்களை நோக்கிப் பார்க்கிறதென்ன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 அதைக் கண்டு ஜனங்களை நோக்கி: இஸ்ரவேலரே, இதைக்குறித்து நீங்கள் ஆச்சரியப்படுகிறதென்ன? நாங்கள் எங்கள் சுயசக்தியினாலாவது, எங்கள் சுயபக்தியினாலாவது, இவனை நடக்கப்பண்ணினோமென்று நீங்கள் எங்களை நோக்கிப் பார்க்கிறதென்ன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 அதைக் கண்டு ஜனங்களை நோக்கி: இஸ்ரவேலரே, இதைக்குறித்து நீங்கள் ஆச்சரியப்படுகிறதென்ன? நாங்கள் எங்கள் சுயசக்தியினாலாவது, எங்கள் சுயபக்தியினாலாவது, இவனை நடக்கப்பண்ணினோமென்று நீங்கள் எங்களை நோக்கிப் பார்க்கிறதென்ன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ஈசாக்கு யாக்கோபு என்பவர்களுடைய தேவனாகிய நம்முடைய பிதாக்களின் தேவன் தம்முடைய பிள்ளையாகிய இயேசுவை மகிமைப்படுத்தினார், அவரை நீங்கள் ஒப்புக்கொடுத்தீர்கள்; பிலாத்து அவரை விடுதலையாக்கத் தீர்மானித்தபோது, அவனுக்குமுன்பாக அவரை மறுதலித்த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ஈசாக்கு யாக்கோபு என்பவர்களுடைய தேவனாகிய நம்முடைய பிதாக்களின் தேவன் தம்முடைய பிள்ளையாகிய இயேசுவை மகிமைப்படுத்தினார், அவரை நீங்கள் ஒப்புக்கொடுத்தீர்கள்; பிலாத்து அவரை விடுதலையாக்கத் தீர்மானித்தபோது, அவனுக்குமுன்பாக அவரை மறுதலித்த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மும் நீதியுமுள்ளவரை நீங்கள் மறுதலித்து, கொலைபாதகனை உங்களுக்காக விடுதலைபண்ணவேண்டுமென்று கே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மும் நீதியுமுள்ளவரை நீங்கள் மறுதலித்து, கொலைபாதகனை உங்களுக்காக விடுதலைபண்ணவேண்டுமென்று கே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ீவாதிபதியைக் கொலைசெய்தீர்கள்; அவரை தேவன் மரித்தோரிலிருந்தெழுப்பினார்; அதற்கு நாங்கள் சாட்சிகளாயிரு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நாமத்தைப்பற்றும் விசுவாசத்தினால் அவருடைய நாமமே நீங்கள் பார்த்து அறிந்திருக்கிற இவனைப் பெலப்படுத்தினது; அவரால் உண்டாகிய விசுவாசம் உங்களெல்லாருக்கும் முன்பாக, இந்தச் சர்வாங்க சுகத்தை இவனுக்குக் கொடுத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நாமத்தைப்பற்றும் விசுவாசத்தினால் அவருடைய நாமமே நீங்கள் பார்த்து அறிந்திருக்கிற இவனைப் பெலப்படுத்தினது; அவரால் உண்டாகிய விசுவாசம் உங்களெல்லாருக்கும் முன்பாக, இந்தச் சர்வாங்க சுகத்தை இவனுக்குக் கொடுத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ோதரரே, நீங்களும் உங்கள் அதிகாரிகளும் அறியாமைனாலே இதைச்செய்தீர்களென்று அறிந்திர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றிஸ்து பாடுபடவேண்டுமென்று தேவன் தம்முடைய தீர்க்கதரிசிகளெல்லாருடைய வாக்கிலும் முன்னறிவித்தவைகளை இவ்விதமாய் நிறைவேற்ற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றிஸ்து பாடுபடவேண்டுமென்று தேவன் தம்முடைய தீர்க்கதரிசிகளெல்லாருடைய வாக்கிலும் முன்னறிவித்தவைகளை இவ்விதமாய் நிறைவேற்ற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படியினாலே கர்த்தருடைய சந்நிதானத்திலிருந்து இளைப்பாறுதலின் காலங்கள் வரும்படிக்கும், முன்னே குறிக்கப்பட்ட இயேசுகிறிஸ்துவை அவர் உங்களிடத்தில் அனுப்பும்படிக்க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பாவங்கள் நிவிர்த்திசெய்யப்படும்பொருட்டு நீங்கள் மனந்திரும்பிக் குணப்பட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பாவங்கள் நிவிர்த்திசெய்யப்படும்பொருட்டு நீங்கள் மனந்திரும்பிக் குணப்பட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லகத்தோற்றமுதல் தேவன் தம்முடைய பரிசுத்த தீர்க்கதரிசிகளெல்லாருடைய வாக்கிலும் உரைத்தவைகளெல்லாம் நிறைவேறித் தீருங்காலங்கள் வருமளவும் பரலோகம் அவரை ஏற்றுக்கொள்ள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லகத்தோற்றமுதல் தேவன் தம்முடைய பரிசுத்த தீர்க்கதரிசிகளெல்லாருடைய வாக்கிலும் உரைத்தவைகளெல்லாம் நிறைவேறித் தீருங்காலங்கள் வருமளவும் பரலோகம் அவரை ஏற்றுக்கொள்ள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 பிதாக்களை நோக்கி: நீங்கள் தேவனாகிய கர்த்தர் என்னைப்போல ஒரு தீர்க்கதரிசியை உங்களுக்காக உங்கள் சகோதரரிலிருந்து எழும்பப்பண்ணுவார்; அவர் உங்களுக்குச்சொல்லும் எல்லாவற்றிலும் அவருக்குச் செவிகொடுப்பீர்கள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 பிதாக்களை நோக்கி: நீங்கள் தேவனாகிய கர்த்தர் என்னைப்போல ஒரு தீர்க்கதரிசியை உங்களுக்காக உங்கள் சகோதரரிலிருந்து எழும்பப்பண்ணுவார்; அவர் உங்களுக்குச்சொல்லும் எல்லாவற்றிலும் அவருக்குச் செவிகொடுப்பீர்கள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த் தீர்க்கதரிசியின் சொற்கேளாதவனோ, அவன் ஜனத்திலிராதபடிக்கு நிர்மூலமாக்கப்பட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முவேல் முதற்கொண்டு, எத்தனைபேர் தீர்க்கதரிசனம் உரைத்தார்களோ, அத்தனைபேரும் இந்த நாட்களை முன்னறிவ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அந்தத் தீர்க்கதரிசிகளுக்குப் புத்திரராயிருக்கிறீர்கள்; உன் சந்ததியினாலே பூமியிலுள்ள வம்சங்களெல்லாம் ஆசீர்வதிக்கப்படும் என்று தேவன் ஆபிரகாமுக்குச் சொல்லி, நம்முடைய முன்னோர்களோடே பண்ணின உடன்படிக்கைக்குப் புத்திரராயிருக்கிற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அந்தத் தீர்க்கதரிசிகளுக்குப் புத்திரராயிருக்கிறீர்கள்; உன் சந்ததியினாலே பூமியிலுள்ள வம்சங்களெல்லாம் ஆசீர்வதிக்கப்படும் என்று தேவன் ஆபிரகாமுக்குச் சொல்லி, நம்முடைய முன்னோர்களோடே பண்ணின உடன்படிக்கைக்குப் புத்திரராயிருக்கிற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உங்களெல்லாரையும் உங்கள் பொல்லாங்குகளிலிருந்து விலக்கி, உங்களை ஆசீர்வதிக்கும்படி தேவன் தம்முடைய பிள்ளையாகிய இயேசுவை எழுப்பி, முதலாவது உங்களிடத்திற்கே அவரை அனுப்பினார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உங்களெல்லாரையும் உங்கள் பொல்லாங்குகளிலிருந்து விலக்கி, உங்களை ஆசீர்வதிக்கும்படி தேவன் தம்முடைய பிள்ளையாகிய இயேசுவை எழுப்பி, முதலாவது உங்களிடத்திற்கே அவரை அனுப்பின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గలు మూడు గంటలకు ప్రార్థనకాలమున పేతురును యోహానును దేవాలయమునకు ఎక్కి వెళ్లుచుండ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ుట్టినది మొదలుకొని కుంటివాడైన యొక మనుష్యుడు మోసికొనిపోబడుచుండెను. వాడు దేవాలయమ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ువారిని భిక్షమడుగుటకు కొందరు ప్రతిదినము వానిని శృంగారమను దేవాలయపు ద్వారమునొద్ద ఉంచ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ేతురును యోహానును దేవాలయములో ప్రవేశింప బోవునప్పుడు వాడు చూచి భిక్షమ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ేతురును యోహానును వానిని తేరి చూచిమాతట్టు చూడుమ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డు వారియొద్ద ఏమైన దొరుకునని కనిపెట్టుచు వారియందు లక్ష్యము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తట పేతురువెండి బంగారములు నాయొద్ద లేవు గాని నాకు కలిగినదే నీ కిచ్చుచున్నాను; నజరేయుడైన యే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 నామమున నడువుమ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ని కుడిచెయ్యి పట్టుకొని లేవనెత్తెను; వెంటనే వాని పాదములును చీలమండలును బలము 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డు దిగ్గున లేచి నిలిచి నడిచెను; నడుచుచు గంతులు వేయుచు దేవుని స్తుతించుచు వారి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ాలయములోనిక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డు నడుచుచు దేవుని స్తుతించుట ప్రజలందర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శృంగారమను దేవా లయపు ద్వారమునొద్ద భిక్షముకొరకు కూర్చుండినవాడు వీడే అని గుర్తెరిగి,వానికి జరిగ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చూచి విస్మయముతో నిండి పరవశుల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డు పేతురును యోహానును పట్టుకొని యుండగా, ప్రజలందరు విస్మయమొంది సొలొమోనుదను మంటపములో ఉ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యొద్దకు గుంపుగా పరుగెత్తి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ేతురు దీనిని చూచి ప్రజలతో ఇట్లనెనుఇశ్రాయేలీయులారా, మీరు వీని విషయమై యెందుకు ఆశ్చర్యపడుచున్నా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సొంతశక్తి చేతనైనను భక్తిచేతనైనను నడవను వీనికి బలమిచ్చి నట్టుగా మీరెందుకు మాతట్టు త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ుచున్నా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బ్రాహాము ఇస్సాకు యాకోబు అనువారి దేవుడు, అనగా మన పితరుల దేవుడు తన సేవకుడైన యేస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హిమపరచియున్నాడు; మీరాయనను అప్పగించితిరి, పిలాతు ఆయనను విడుదల చే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ీరు పరిశుద్ధుడును నీతిమంతుడునైన వానిని నిరాకరించి, నర హంతకుడైన మనుష్యుని మీకు అనుగ్రహింప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ిగి 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ీరు జీవాధిపతిని చంపితిరి గాని దేవుడు ఆయనను మృతులలోనుండి లేపెను; అందుకు మేము సాక్షుల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యన నామమందలి విశ్వాసముమూలముగా ఆయన నామమే మీరు చూచి యెరిగియున్న వీనిని బలపరచెను; ఆయనవలన కలిగ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మే మీ అందరియెదుట వీనికి ఈ పూర్ణస్వస్థత కలుగ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హోదరులారా, మీరును మీ అధికారులును తెలియక చేసితిరని నాకు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యితే దేవుడు తన క్రీస్తు శ్రమపడునని సమస్త ప్రవక్తలనోట ముందుగా ప్రచురపరచిన విషయ ములను ఈ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రవేర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్రభువు సముఖము నుండి విశ్రాంతికాలములు వచ్చు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ీకొరకు నియమించిన క్రీస్తుయేసును ఆయన పంపునట్లును మీ పాపములు తుడిచివేయబడు నిమిత్తమును మారుమనస్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ంది తిరుగ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న్నిటికి కుదురుబాటు కాలములు వచ్చునని దేవుడు ఆదినుండి తన పరిశుద్ధ ప్రవక్తలనోట పలి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వరకు యేసు పరలోక నివాసియై యుండుట ఆవశ్యక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ోషే యిట్లనెనుప్రభువైన దేవుడు నావంటి యొక ప్రవక్తను మీ సహోదరులలో నుండి మీకొరకు పుట్టించును;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తో ఏమి చెప్పినను అన్ని విషయములలో మీరాయన మాట విన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 ప్రవక్త మాట విననివాడు ప్రజలలో ఉండకుండ సర్వనాశనమగ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సమూయేలు మొదలుకొని యెందరు ప్రవక్తలు ప్రవచించిరో వారందరు ఈ దినమునుగూర్చి ప్రకట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 ప్రవక్తలకును, దేవుడు అబ్రాహాముతో నీ సంతానమందు భూలోక వంశములన్నియు ఆశీర్వదింపబడునని చెప్పి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తరులతో చేసిన నిబంధనకును, మీరు వారసుల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దేవుడు తన సేవకుని పుట్టించి, మీలో ప్రతివానిని వాని దుష్టత్వమునుండి మళ్లించుటవలన మ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శీర్వదించుటకు ఆయనను మొదట మీయొద్దకు పంప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2026-10-20T02:03:35Z</dcterms:created>
  <dcterms:modified xsi:type="dcterms:W3CDTF">2026-10-20T02:03:35Z</dcterms:modified>
  <dc:title>అపొస్తలుల కార్యములు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