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ர்வகாலங்களில் பங்குபங்காகவும் வகைவகையாகவும், தீர்க்கதரிசிகள் மூலமாய்ப் பிதாக்களுக்குத் திருவுளம்பற்றின தேவ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ர்வகாலங்களில் பங்குபங்காகவும் வகைவகையாகவும், தீர்க்கதரிசிகள் மூலமாய்ப் பிதாக்களுக்குத் திருவுளம்பற்றின தேவன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க் கடைசி நாட்களில் குமாரன் மூலமாய் நமக்குத் திருவுளம்பற்றினார்; இவரைச் சர்வத்துக்கும் சுதந்தரவாளியாக நியமித்தார், இவரைக்கொண்டு உலகங்களையும் உண்ட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 அவருடைய மகிமையின் பிரகாசமும், அவருடைய தன்மையின் சொரூபமுமாயிருந்து, சர்வத்தையும் தம்முடைய வல்லமையுள்ள வசனத்தினாலே தாங்குகிறவராய், தம்மாலேதாமே நம்முடைய பாவங்களை நீக்கும் சுத்திகரிப்பை உண்டுபண்ணி, உன்னதத்திலுள்ள மகத்துவமானவருடைய வலதுபாரிசத்திலே உட்கார்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 தேவதூரைப்பார்க்கிலும் எவ்வளவு விசேஷித்த நாமத்தைச் சுதந்தரித்துக்கொண்டாரோ, அவ்வளவு அதிகமாய் அவர்களிலும் மேன்மையுள்ளவரா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ர் தேவதூரைப்பார்க்கிலும் எவ்வளவு விசேஷித்த நாமத்தைச் சுதந்தரித்துக்கொண்டாரோ, அவ்வளவு அதிகமாய் அவர்களிலும் மேன்மையுள்ளவரா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நீர் என்னுடைய குமாரன், இன்று நான் உம்மை ஜெநிப்பித்தேன் என்றும்; நான் அவருக்குப் பிதாவாயிருப்பேன், அவர் எனக்குக் குமாரனாயிருப்பார் என்றும், அவர் தூதர்களில் யாருக்காவது எப்போதாகிலும் சொன்னதுண்ட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தமது முதற்பேறானவரை உலகத்தில் பிரவேசிக்கச்செய்தபோது: தூதர்கள் யாவரும் அவரைத் தொழுதுகொள்ளக்கடவ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தூதரைக்குறித்தோ தம்முடைய தூதர்களைக் காற்றுகளாகவும், தம்முடைய ஊழியக்காரரை அக்கினி ஜுவாலைகளாகவும் செய்கிறார் என்று சொல்லி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மாரனை நோக்கி: தேவனே, உம்முடைய சிங்காசனம் என்றென்றைக்குமுள்ளது, உம்முடைய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மாரனை நோக்கி: தேவனே, உம்முடைய சிங்காசனம் என்றென்றைக்குமுள்ளது, உம்முடைய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நீதியை விரும்பி, அக்கிரமத்தை வெறுத்திருக்கிறீர்; ஆதலால், தேவனே, உம்முடைய தேவன் உமது தோழரைப்பார்க்கிலும் உம்மை ஆனந்த தைலத்தினால் அபிஷேகம்பண்ணினார் என்ற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ஆதியிலே பூமியை அஸ்திபாரப்படுத்தினீர்; வானங்களும் உம்முடைய கரத்தின் கிரியைகளாயிருக்கிறத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அழிந்துபோம்; நீரோ நிலைத்திருப்பீர்; அவைகளெல்லாம் வஸ்திரம்போலப் பழைமையாய்ப்போ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சால்வையைப்போல அவைகளைச் சுருட்டுவீர், அப்பொழுது மாறிப்போம்; நீரோ மாறாதவராயிருக்கிறீர், உம்முடைய ஆண்டுகள் முடிந்துபோவதில்லை என்றும் சொல்லி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ன் உம்முடைய சத்துருக்களை உமக்குப் பாதபடியாக்கிப்போடும்வரைக்கும் நீர் என்னுடைய வலதுபாரிசத்தில் உட்காரும் என்று தூதர்களில் யாருக்காவது எப்போதாகிலும் அவர் சொன்னதுண்ட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ட்சிப்பைச் சுதந்தரிக்கப்போகிறவர்களினிமித்தமாக ஊழியஞ்செய்யும்படிக்கு அவர்களெல்லாரும் அனுப்பப்படும் பணிவிடை ஆவிகளாயிருக்கிறார்களல்லவ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ം പണ്ടു ഭാഗം ഭാഗമായിട്ടും വിവിധമായിട്ടും പ്രവാചകന്മാർമുഖാന്തരം പിതാക്കന്മാര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അന്ത്യകാലത്തു പുത്രൻ മുഖാന്തരം നമ്മോടു അരുളിച്ചെയ്തിരിക്കുന്നു. അവനെ താൻ സകല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കാശിയാക്കി വെച്ചു; അവൻ മുഖാന്തരം ലോകത്തെ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അവന്റെ തേജസ്സിന്റെ പ്രഭയും തത്വത്തിന്റെ മുദ്രയും സകലത്തേയും തന്റെ ശക്തിയുള്ള വചന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ക്കുന്നവനും ആകകൊണ്ടു പാപങ്ങൾക്കു പരിഹാരം ഉണ്ടാക്കിയശേഷം ഉയരത്തിൽ മഹിമയുടെ വലത്തുഭാഗത്തു ഇ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ദൈവദൂതന്മാരെക്കാൾ വിശിഷ്ടമായ നാമത്തിന്നു അവകാശിയായതിന്നു ഒത്തവണ്ണം അവര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േഷ്ഠനായിത്തീര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നീ എന്റെ പുത്രൻ; ഞാൻ ഇന്നു നിന്നെ ജനിപ്പിച്ചിരിക്കുന്നു” എന്നും “ഞാൻ അവന്നു പിതാവും അവൻ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ും ആയിരിക്കും” എന്നും ദൂതന്മാരിൽ ആരോടെങ്കിലും വല്ലപ്പോഴും അരുളിച്ചെയ്ത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ദ്യജാതനെ പിന്നെയും ഭൂതലത്തിലേക്കു പ്രവേശിപ്പിക്കുമ്പോൾ: “ദൈവത്തിന്റെ സകലദൂതന്മാരു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േണം” എന്നു താൻ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അവൻ കാറ്റുകളെ തന്റെ ദൂതന്മാരും അഗ്നിജ്വാലയെ തന്റെ ശുശ്രൂഷകന്മാരും ആക്ക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െക്കുറിച്ച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ത്രനോടോ: “ദൈവമേ, നിന്റെ സിംഹാസനം എന്നും എന്നേക്കുമുള്ളതു; നിന്റെ രാജത്വത്തിന്റെ ചെങ്കോൽ നേര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ങ്കോ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 നീതിയെ ഇഷ്ടപ്പെടുകയും ദുഷ്ടതയെ ദ്വേഷിക്കയും ചെയ്തിരിക്കയാൽ ദൈവമേ, നിന്റെ ദൈവ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ാരിൽ പരമായി നിന്നെ ആനന്ദതൈലംകൊണ്ടു അഭിഷേകം ചെയ്തിരിക്കുന്നു”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കർത്താവേ, നീ പൂർവ്വകാലത്തു ഭൂമിക്കു അടിസ്ഥാനം ഇട്ടു, ആകാശവും നിന്റെ കൈകളുടെ പ്രവൃത്തി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 നശിക്കും; നീയോ നിലനില്ക്കും; അവ എല്ലാം വസ്ത്രംപോലെ പഴകിപ്പോ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ഉടുപ്പുപോലെ നീ അവയെ ചുരുട്ടും; വസ്ത്രംപോലെ അവ മാറിപ്പോകും; നീയോ അനന്യൻ; നിന്റെ സംവത്സര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സാനിക്കയുമില്ല” എന്ന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ഞാൻ നിന്റെ ശത്രുക്കളെ നിനക്കു പാദപീഠമാക്കുവോളം നീ എന്റെ വലത്തുഭാഗത്തിരിക്ക” എന്നു ദൂതന്മാ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ോടെങ്കിലും വല്ലപ്പോഴും അരുളിച്ചെയ്ത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ഒക്കെയും രക്ഷപ്രാപിപ്പാനുള്ളവരുടെ ശുശ്രൂഷെക്കു അയക്കപ്പെടുന്ന സേവകാത്മാക്കള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2026-10-21T06:18:23Z</dcterms:created>
  <dcterms:modified xsi:type="dcterms:W3CDTF">2026-10-21T06:18:23Z</dcterms:modified>
  <dc:title>എബ്രായർ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