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 to my words, O LORD, consider my medit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ken unto the voice of my cry, my King, and my God: for unto you will I pra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ken unto the voice of my cry, my King, and my God: for unto you will I pr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voice shall you hear in the morning, O LORD; in the morning will I direct my prayer unto you, and will look up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voice shall you hear in the morning, O LORD; in the morning will I direct my prayer unto you, and will look u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 are not a God that has pleasure in wickedness: neither shall evil dwell with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foolish shall not stand in your sight: you hate all workers of iniquit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foolish shall not stand in your sight: you hate all workers of iniquit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shall destroy them that speak leasing: the LORD will detest the bloody and deceitful ma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as for me, I will come into your house in the multitude of your mercy: and in your fear will I worship toward your holy temp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as for me, I will come into your house in the multitude of your mercy: and in your fear will I worship toward your holy templ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ad me, O LORD, in your righteousness because of mine enemies; make your way straight before my fac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ad me, O LORD, in your righteousness because of mine enemies; make your way straight before my fa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re is no faithfulness in their mouth; their inward part is very wickedness; their throat is an open tomb; they flatter with their ton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re is no faithfulness in their mouth; their inward part is very wickedness; their throat is an open tomb; they flatter with their tongu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estroy you them, O God; let them fall by their own counsels; cast them out in the multitude of their transgressions; for they have rebelled against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estroy you them, O God; let them fall by their own counsels; cast them out in the multitude of their transgressions; for they have rebelled against you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let all those that put their trust in you rejoice: let them ever shout for joy, because you defend them: let them also that love your name be joyful in you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let all those that put their trust in you rejoice: let them ever shout for joy, because you defend them: let them also that love your name be joyful in you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you, LORD, will bless the righteous; with favour will you compass him as with a shiel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ார்த்தைகளுக்குச் செவிகொடும். என் தியானத்தைக் கவ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ிடத்தில் விண்ணப்பம்பண்ணுவேன்; என் ராஜாவே, என் தேவனே, என் வேண்டுதலின் சத்த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துன்மார்க்கத்தில் பிரியப்படுகிற தேவன் அல்ல, தீமை உம்மிடத்தில் சேர்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ம்புக்காரர் உம்முடைய கண்களுக்கு முன்பாக நிலைநிற்கமாட்டார்கள்; அக்கிரமக்காரர் யா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ற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க்தியுடன் பணி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ைச் செவ்வை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நாவினால் இச்சகம்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2026-09-17T05:40:42Z</dcterms:created>
  <dcterms:modified xsi:type="dcterms:W3CDTF">2026-09-17T05:40:42Z</dcterms:modified>
  <dc:title>சங்கீதம்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