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ை நம்பி பற்றிக்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ட்சிமையான மீட்பைப் பெற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ுமாரன் ரட்சை செய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ாம் என்னை ஏற்றுக் 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ப் பாடிப் போற்ற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ைப் பார்த்து பூர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ை நம்பி நே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ுழி காலம் ஸ்தோத்த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பு பாராட்டிக் காப்பவ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ைத் தாங்கி பூரண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ும் நித்தம் ஊட்ட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நீங்காமல் பாதுகா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ெய்ச் சமாதானம் ரம்மிய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தேவாவி வல்ல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ண்ணிய நாதர் தந்து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ம் சேர்த்து வாழச் 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2026-09-16T21:23:29Z</dcterms:created>
  <dcterms:modified xsi:type="dcterms:W3CDTF">2026-09-16T21:23:29Z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