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presProps" Target="presProps.xml"/>
  <Relationship Id="rId89" Type="http://schemas.openxmlformats.org/officeDocument/2006/relationships/viewProps" Target="viewProps.xml"/>
  <Relationship Id="rId9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ோவாபைக்குறித்து இஸ்ரவேலின் தேவனாகிய சேனைகளின் கர்த்தர் சொல்லுகிறது என்னவென்றால், ஐயோ! நேபோ பாழாக்கப்பட்டது; கீரியாத்தாயீம் வெட்கப்பட்டு, பிடிக்கப்பட்டுப்போயிற்று; மிஸ்காப் வெட்கப்பட்டு, கலங்கிப்போயிற்ற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ஸ்போனைக்குறித்து மோவாபுக்கு இருந்த பெத்தரிக்கம் இனி இராது; அது ஒரு ஜாதியாயிராதபடிக்கு அதை நிர்மூலமாக்குவேன் வாருங்களென்று அதற்கு விரோதமாகப் பொல்லாப்பை நினைத்திருக்கிறார்கள்; மத்மேனே, நீயும் சங்காரமாவாய்; பட்டயம் உன்னைத்தொடர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ழ்க்கடிப்பினாலும் பெரிய நொறுக்குதலினாலும் உண்டாகிற கூப்பிடுதலின் சத்தம் ஒரொனாயிமிலிருந்து கேட்கப்ப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ோவாப் நொறுங்குண்டது; அதிலுள்ள சிறுவர்கள் கூப்பிடும் சத்தம் கேட்கப்படுகிற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லூகித்துக்கு ஏறிப்போகிற வழியிலே அழுகையின்மேல் அழுகை எழும்பும்; ஒரொனாயிமுக்கு இறங்கிப்போகிற வழியிலே நொறுக்குதல் செய்கிற வழியிலே உண்டாகிய கூக்குரலைச் சத்துருக்கள் கேட்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ங்கள் பிராணன் தப்ப ஓடிப்போங்கள்; வனாந்தரத்திலுள்ள கறளையாய்ப்போன செடியைப்போலிருப்பீ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உன் சம்பத்தையும் உன் பொக்கிஷகளையும் நம்புகிறபடியினாலே நீயும் பிடிக்கப்படுவாய், அப்பொழுது கோமோஷ் சிறையாக்கப்பட்டுப்போம்; அதின் ஆசாரியரும் பிரபுக்களும் ஏகமாய்ச் சிறைப்பட்டுப்போ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ழாக்குகிறவன் எல்லாப் பட்டணங்களின்மேலும் வருவான்; ஒரு பட்டணமும் தப்பிப்போவதில்லை; பள்ளத்தாக்குகளும் கெட்டுப்போகும்; சமனான பூமியும் அழிக்கப்படும் என்று கர்த்தர் சொன்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ோவாபுக்குச் செட்டைகளைக் கொடுங்கள்; அது பறந்துபோகட்டும்; அதின் பட்டணங்கள் குடிகளில்லாமல் பாழாய்ப்போ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லையை அசதியாய்ச் செய்கிறவன் சபிக்கப்பட்டவன்; இரத்தம் சிந்தாதபடிக்குத் தன் பட்டயத்தை அடக்கிக்கொள்ளுகிறவன் சபிக்கப்பட்டவ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ர்த்தருடைய வேலையை அசதியாய்ச் செய்கிறவன் சபிக்கப்பட்டவன்; இரத்தம் சிந்தாதபடிக்குத் தன் பட்டயத்தை அடக்கிக்கொள்ளுகிறவன் சபிக்கப்பட்டவ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் தன் சிறுவயதுமுதல் சுகமாய் வாழ்ந்தது; அது ஒரு பாத்திரத்திலிருந்து மறு பாத்திரத்தில் வார்க்கப்படாமலும், அதின் வண்டல்களின் மேல் அசையாமலும் இருந்தது; அது சிறையிருப்புக்குப் போனதில்லை; ஆதலால் அதின் ருசி அதில் நிலைத்திருந்தது; அதின் வாசனை வேறுபடவ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ஸ்போன்துவக்கி ஏலெயாலே மட்டும் யாகாஸ்வரைக்கும் உண்டாகும் கூக்குரலினிமித்தம் அவர்கள் மூன்றுவயதுக் கடாரியைப்போல், சோவார்துவக்கி ஓரொனாயிம்மட்டும் சத்தமிடுவார்கள்; நிம்ரீமின் ஜலங்களும் வற்றிப்போ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ோவாப்தேசத்து மேடைகளில் பலியிடுகிறவனையும் தன் தேவர்களுக்கு தூபங்காட்டுகிறவனையும் ஓயப்பண்ணுவேன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கையால், மோவாபினிமித்தம் என் இருதயம் நாகசுரம் போல் துயரமாய் தொனிக்கும்; கீராரேஸ் மனுஷரினிமித்தமும், என் இருதயம் நாகசுரம் போல் துயரமாய் தொனிக்கும்; அவர்கள் சம்பாதித்த ஐசுவரியம் அழிந்து போகிறபடியினால் அப்படி தொனி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லைகள் எல்லாம் மொட்டையிடப்பட்டும், தாடிகள் எல்லாம் கத்தரிக்கப்பட்டும் இருக்கும்; கைகளில் எல்லாம் கீறுதல்களும், அரைகளில் இரட்டுடுப்பும் உ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மோவாபின் சகல வீடுகளின் மேலும் அதின் தெருக்களிலேயும் ஏகப்புலம்பல் உண்டாகும்; ஒருவரும் விரும்பப்படாத பாத்திரம்போல மோவாபை உடை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, இதோ, நாட்கள் வருமென்று கர்த்தர் சொல்லுகிறார், அப்பொழுது கவிழ்த்துப்போடுகிறவர்களை அதற்கு அனுப்புவேன்; அவர்கள் அதைக் கவிழ்த்து, அதின் பாத்திரங்களை வெறுமையாக்கி, அதின் ஜாடிகளை உடைத்துப்போடுவ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மோவாப் எவ்வளவாய் முறிந்துபோயிற்றென்று அலறுகிறார்கள்; அது முதுகைக்காட்டி எவ்வளவாய் வெட்கப்படும்? இப்படி மோவாப் தன் சுற்றுப்புறத்தார் அனைவருக்கும் பரியாசமும் திகைப்புமாயிருக்கும்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ஒருவன் கழுகைப்போல் பறந்துவந்து, மோவாபின்மேல் தன் செட்டைகளை விரிப்ப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இதோ, ஒருவன் கழுகைப்போல் பறந்துவந்து, மோவாபின்மேல் தன் செட்டைகளை விரிப்ப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இஸ்ரவேல் சந்ததி தங்கள் நம்பிக்கையான பெத்தேலாலே வெட்கப்பட்டதுபோல, மோவாப் கேமோஷாலே வெட்கப்பட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கீரியோத் பிடிக்கப்படும், கோட்டைகள் கைவசமாகும்; அந்நாளிலே மோவாபின் பராக்கிரமசாலிகளுடைய இருதயம் பிரசவவேதனைப்படுகிற ஸ்திரீயின் இருதயம்போல இ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பராக்கிரமசாலிகளென்றும், நாங்கள் யுத்தசன்னத்தரென்றும் நீங்கள் சொல்லுகிறதென்ன?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ங்கள் பராக்கிரமசாலிகளென்றும், நாங்கள் யுத்தசன்னத்தரென்றும் நீங்கள் சொல்லுகிறதென்ன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மோவாப் அழிந்தது, அதின் பட்டணங்கள் எரிந்துபோயின; அதின் திறமையுள்ள வாலிபர் கொலைக்களத்துக்கு இறங்குகிறார்கள் என்று சேனைகளின் கர்த்தர் என்னும் நாமமுள்ள ராஜா சொல்லுகிறார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ோவாப் கர்த்தருக்கு விரோதமாய்ப் பெருமைபாராட்டினபடியால், அது ஒரு ஜனமாயிராதபடிக்கு அழிக்கப்பட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மோவாப் கர்த்தருக்கு விரோதமாய்ப் பெருமைபாராட்டினபடியால், அது ஒரு ஜனமாயிராதபடிக்கு அழிக்கப்பட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மோவாபின் ஆபத்துவரச் சமீபமாயிருக்கிறது; அதின் தீங்கு மிகவும் தீவிரித்துவருகிற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மோவாப் தேசத்தின் குடியானவனே, திகிலும், படுகுழியும், கண்ணியும் உன்மேல் வரும் என்று கர்த்த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ின் சுற்றுப்புறத்தாரும் அதின் பேரை அறிந்தவர்களுமாகிய நீங்கள் எல்லாரும் அதற்காக அங்கலாய்த்துக் கொள்ளுங்கள்; பெலனான தடியும் அலங்காரமான கோலும் எப்படி உடைந்ததென்று சொல்ல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திகிலுக்கு விலக ஓடுகிறவன் படு குழியிலே விழுவான்; படுகுழியிலிருந்து ஏறுகிறவனோ கண்ணியிலே பிடிபடுவான்; அவர்கள் விசாரிக்கப்படும் வருஷத்தை அதின்மேல், அதாவது, மோவாபின்மேல் 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ீபோன் பட்டணவாசியான குமாரத்தியே, நீ உன் மகிமையை விட்டிறங்கி, தாகத்தோடே உட்கார்ந்திரு; மோவாபைப் பாழாக்குகிறவன் உனக்கு விரோதமாய் வந்து, உன் அரண்களை அழித்துப்போடுவான்.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ல்லடிக்குத் தப்ப ஓடிப்போகிறவர்கள் எஸ்போனின் நிழலில் தரித்து நின்றார்கள், ஆனாலும் நெருப்பு எஸ்போனிலும், அக்கினிஜுவாலை சீகோன் நடுவிலுமிருந்து புறப்பட்டு, மோவாப் தேசத்தின் எல்லைகளையும், கலகஞ்செய்கிறவர்களின் உச்சந்தலையையும் பட்சிக்கும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ரோவேரில் குடியிருக்கிறவளே, நீ வழியிலே நின்று பார்த்துக்கொண்டிரு; நடந்ததென்னவென்று ஓடிவருகிறவனையும் தப்பிவருகிறவனையும் கே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ோவாப் முறிய அடிக்கப்பட்டபடியினால் கலங்கிப்போயிற்று; அலறிக்கூப்பிடுங்கள்; மோவாப் பாழாக்கப்பட்டதென்று அர்னோனில் அறிவிய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மனான பூமியாகிய ஓலோனின் மேலும், யாத்சாவின்மேலும், மேப்காத்தின்மேலும்,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ீபோனின்மேலும், நேபோவின் மேலும், பெத்திப்லாத்தாயீமின் மேலும்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கீரியாத்தாயீமின் மேலும், பேத்கமூலின்மேலும், பெதெமெயோனின்மேலும்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ீரியோத்தின்மேலும், போஸ்றாவின்மேலும், மோவாப் தேசத்திலே தூரத்திலும் சமீபத்திலும் இருக்கிற எல்லாப் பட்டணங்களின் மேலும் நியாயத்தீர்ப்பு; வர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ோவாபின் கொம்பு வெட்டுண்டது; அவன் புயம் முறிக்கப்பட்டது என்று கர்த்தர் சொல்லுகிறார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ை வெறிகொள்ளச் செய்யுங்கள்; கர்த்தருக்கு விரோதமாய்ப் பெருமைபாராட்டினான்; மோவாப் தான் வாந்திபண்ணி அதிலே புரளுவான்; அவன் பரியாசத்துக்கிடமாவ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வாபே உனக்கு ஐயோ! கேமோஷ் விக்கிரகத்தையடுத்த ஜனம் அழியும், உன் குமாரரும் சிறைபிடிக்கப்படுகிறார்கள், உன் குமாரத்திகளும் சிறைபிடிக்கப்பட்டுப்போகிற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மோவாபே உனக்கு ஐயோ! கேமோஷ் விக்கிரகத்தையடுத்த ஜனம் அழியும், உன் குமாரரும் சிறைபிடிக்கப்படுகிறார்கள், உன் குமாரத்திகளும் சிறைபிடிக்கப்பட்டுப்போகிறார்கள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் உனக்குப் பரியாசமாயிருந்தான் அல்லவோ? அவன் திருடருக்குள் கண்டுபிடிக்கப்பட்டானோ? நீ அவனைக்குறித்துப் பேசுகிறபோதெல்லாம், தலையைத் துலுக்குகிறாயே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ஆனாலும் கடைசிநாட்களில் மோவாபின் சிறையிருப்பைத் திருப்புவேன் என்று கர்த்தர் சொல்லுகிறார். மோவாபின்மேல் வரும் நியாயத்தீர்ப்பின் செய்தி இத்தோடே முடிந்தது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வாப் தேசத்தின் குடிகளே, நீங்கள் பட்டணங்களை விட்டுப்போய் கன்மலையில் தங்கி, குகையின் வாய் ஓரங்களில் கூடுகட்டுகிற புறாவுக்கு ஒப்பாயிருங்கள்.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ன் மெத்தப் பெருமைக்காரன், மோவாபின் பெருமையையும், அவன் மேட்டிமையையும், அவன் அகந்தையையும், அவன் பெத்தரிக்கத்தையும், அவன் இருதயத்தின் மேட்டிமையையும் குறித்துக் கேட்டே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வன் மூர்க்கத்தை நான் அறிவேன் என்று கர்த்தர் சொல்லுகிறார்; அப்படியாகாது, அவன் வீம்பு செல்லாது என்கிற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மோவாபினிமித்தம் நான் அலறி, மோவாப் தேசம் அனைத்தினிமித்தமும் கூக்குரலிடுவேன்; கீராரேஸ் மனுஷரினிமித்தம் பெருமூச்சு விடப்படும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ையால் மோவாபினிமித்தம் நான் அலறி, மோவாப் தேசம் அனைத்தினிமித்தமும் கூக்குரலிடுவேன்; கீராரேஸ் மனுஷரினிமித்தம் பெருமூச்சு விடப்படும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சிப்மாவூரின் திராட்சச்செடியே, யாசேருக்காக நான் அழுததுபோல உனக்காகவும் அழுவேன்; உன் கொடிகள் கடலைக் கடந்துபோயின; அவைகள் யாசேர் கடல்மட்டும் போய் எட்டின; பாழாக்குகிறவன் உன் வசந்த காலத்துப் பழங்களினின் மேலும், உன் திராட்சாப்பழ அறுப்பின்மேலும் விழுந்தான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பயிர்வெளியிலும் மோவாப் தேசத்திலுமிருந்து சந்தோஷமும் களிப்பும் நீங்கிப்போயிற்று; திராட்சரசம் ஆலைகளிலிருந்து பொழிகிறதை ஓயப்பண்ணினேன்; ஆலையை மிதிக்கிறவர்களின் பாடல் இல்லை; அது ஆரவாரமேயல்லாமல் ஆலை மிதிக்கும் பாடலல்ல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07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્રાએલના દેવ યહોવા મોઆબ વિષે આ પ્રમાણે કહે છે કે, “નબોનું આવી બન્યું! તે ભોંય ભેંગુ થઇ ગયું 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િર્યાથાઇમને લાંછન લાગ્યું છે, તે જીતાઇ ગયું છે. તેનો કિલ્લો તોડી પાડવામાં આવ્યો છે! હવે મોઆબ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ૌરવ નથી રહ્યુ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મોઆબનું ગૌરવ હવે રહ્યું નથી, હેશ્બોનમાં મોઆબના શત્રુઓએ એના પતનની યોજના ઘડી છે. તેઓ કહે છે ‘ચાલ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ણે એને રાષ્ટ તરીકે ભૂંસી નાખીએ.’ માદમેન નગરને પણ ચૂપ કરવામાં આવશે; શત્રુઓની તરવાર તારો પીછો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સાંભળો, હોરોનાયિમમાંથી પોકાર સંભળાય છે; “હિંસા, વિના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મોઆબ નષ્ટ થઇ ગયું છે, સોઆર સુધી તેનાં બાળકોનું આક્રંદ સંભળ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કારણ કે તેઓ રડતાં રડતાં લૂહીથના ઢોળાવો પર ચઢે છે. અને તેઓ દુ:ખથી વિલાપ કરતાં કરતાં હોરોનાયિ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ળાવો ઉત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નાસો, તમારો જીવ લઇને નાસો! વગડાનાં જંગલી ગધેડા જેવા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હા, તમે પોતાની સંપત્તિ અને આવડત પર નિર્ભર રહ્યાં છો, તમે પણ નાશ પામશો, તમારા મૂંગા દેવ કમો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વટે જશે, તેના યાજકો અને અમલદારો તેની સાથ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રેક નગર પર વિનાશ ઊતરશે, એક પણ શહેર બચવા પામશે નહિ.”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“મોઆબ માટે મીઠું અલગ રાખો કારણકે તે ચોક્કસ પડશે. તેના નગરો વસ્તી વિનાના ઉજ્જડ ખંડેર થઇ જવાન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યહોવાનું કામ પૂરા દિલથી કરતા નથી તે શાપિત થાઓ! જે માણસ તરવારથી રકતપાત કરતા નથી તેને ધિક્ક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હોવાએ કહ્યું, “પ્રાચીનકાળથી મોઆબ પર આક્રમણો થયા નથી, ને તેને હેરાન કરવામાં આવ્યું નથી,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નિકાલ કરવામાં આવ્યો નથી, મોઆબ એવા દ્રાક્ષારસ જેવો છે કે જેને એક પાત્રમાંથી બીજા પાત્રમાં રેડવા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્યો નથી. તેનો સ્વાદ જેવો ને તેવો રહ્યો છે, ને તેની સુગંધ બદલાઇ નથી. 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તેના બદલે બધી જગ્યાએથી; હેશ્બોનથી એલઆલેહ સુધી; સોઆરથી હોરોનાયિમ સુધી, અને ત્યાંથી એગ્લ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લી-શીયા સુધી ભય અને વેદનાના પોકારો સંભળાય છે. નિમ્રીમનાં પાણી પણ સુકાઇ ગ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યહોવા કહે છે: મોઆબ જૂઠા દેવોની પૂજા કરતું હતું અને મૂર્તિઓ આગળ ધૂપ બાળતું હતું. તે સર્વ મેં બં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ાવી દીધું છ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“આથી મારું હૃદય મોઆબ અને કીર-હેરેસ માટે મારા હૃદયમાં શોક છે. કારણ કે તેઓની સર્વ સંપત્તિ નાશ પામ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હા, હરેક માણસનું માથું મૂડાયું છે અને બધા માણસની દાઢી બોડવામાં આવી છે. તેઓના હાથ કાપાઓથી ભરેલ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અને તેઓ સૌએ શણના વસ્રો પહેર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મોઆબને ઘેરઘેર અને ચોરેચૌટે પસ્તાવા સિવાય કશું નથી, કારણ, મેં મોઆબને જૂની અને નકામી બાટલી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ચૂરેચૂરા કર્યા છ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એ કહ્યું છે કે, “આ લોકો મોઆબ શહેરને ખાલી કરી નાખશે જેમ લોકો દ્રાક્ષારસની બરણી ખાલી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લોકો માટીના ઘડાના ટૂકડે ટૂકડા કરી નાખે છે તેમ તેના નગરોનો નાશ કરવામાં આવ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મોઆબ ભાંગી ગયું! રડો! મોઆબ શરમજનક રીતે પીછેહઠ કરે છે! મોઆબના બધા પડોશીઓ એની હાંસી ઉડાવે છે!”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કારણ કે આ યહોવા કહે છે, “જો, તેના શત્રુઓ એક ગરૂડની જેમ મોઆબ પર ચકરાવો લે છે, અને તેની પર આક્રમ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ે મોઆબનો કમોશદેવ વિષેનો મ ભાંગી જશે, જેમ ઇસ્રાએલનો બેથેલના દેવ વિષે મ ભાંગી ગયો હતો જેન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ણે વિશ્વાસ રાખ્ય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તેનાં નગરોનો નાશ થશે, તેના મજબૂત કિલ્લાઓને કબજે કરવામાં આવશે. પ્રસૂતિની વેદનાથી પીડાતી સ્ત્રીઓ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ેમ તેના શૂરવીર યોદ્ધાઓ ભયથી ધ્રૂ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“હે મોઆબના લોકો, આ રાજાઓના રાજા એવા સૈન્યોનો દેવ યહોવાના વચન છે. “તમારી હિંમ્મત કઇ રીતે થઇ આવ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ેવાની. કે ‘અમે બહાદુર છીએ, કેળવાયેલા યોદ્ધાઓ છીએ?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મોઆબ અને તેના નગરોનો નાશ થયો છે, તેના ચુનંદા જુવાનો રહેંસાઇ ગયા છે.” આ સૈન્યોનો દેવ યહોવાના વચ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પછી મોઆબનું નામોનિશાન મિટાઇ જશે. તેની પ્રજા નાશ પામશે, કારણ કે, તેમણે મારો યહોવાનો વિરોધ કર્ય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હવે મોઆબનો વિનાશ હાથવેંતમાં છે, એનું પતન વાયુવેગે આવી રહ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યહોવા કહે છે કે, “અરે મોઆબ, તારા માર્ગમાં ભય, ફાંદો અને ખાડા તારી રાહ જોઇ રહ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ે મોઆબના મિત્રો, તેના માટે વિલાપ તથા રૂદન કરો. જુઓ, બળવાનો અને સ્વરૂપવાનો કેવા ધૂળધાણી થઇ ગ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જે કોઇ માણસ ભયનો માર્યો ભાગી જશે તે ખાડામાં પડશે, જે ખાડામાંથી ઊભો થઇને બહાર આવશે તે પકડાઇ જ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આબને સજા કરવાનો સમય આવશે ત્યારે તેણે આ બધાંનો સામનો કરવો પડશ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હે દીબોનના લોકો, તમારા સન્માનજનક સ્થાન ઉપરથી નીચે ઊતરો અને ભોંય પર ધૂળમાં બેસો. કારણ કે મોઆબ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નાશ કરનાર આવી પહોંચ્યો છે. અને તેણે તમારા કિલ્લાઓનો નાશ કર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“નાસી ગયેલા અસહાય નિર્વાસિતો હેશ્બોનની છાયા તળે વિસામો લે છે, પણ હેશ્બોનમાંથી આગ ભભૂકી નીકળ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ીહોનના રાજમહેલમાંથી જવાળાઓ લપકારા મારે છે, અને એ તોફાનીઓની ભૂમિને, મોઆબના સીમાડા અને પર્વતોને ભરખ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હે અરોએરના લોકો, રસ્તે ઊભા રહીને ચોકી કરો, ભાગી જતા લોકોને પૂછો. શું થયું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ઓ તને જવાબ આપશે, મોઆબ ખંડેર થઇ ગયું છે; રૂદન અને શોક કરો. આનોર્નના કિનારાઓ પરથી જાહેર કર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આબ ખેદાન મેદાન થઇ ગયું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ોઆબના ઉચ્ચ મેદાન પરના નગરો તે હોલોન, યાહસાહ, મેફાઆથને સજા કરવામાં આવશ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દીબોન, નબો, બેથ દિબ્લાથાઇમ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ક્રિયા-થાઇમ, બેથ-ગામૂલ, બેથ-મેઓ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કરીઓથ, બોસ્રાહ, અને મોઆબના સર્વ નગરો જે નજીકમાં છે તે તથા જે દૂર આવેલા છે, આ બધાને સજા થ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મોઆબનું બળ તોડી નાખવામાં આવ્યું છે, અને તેની સત્તા ભાંગી નાખવામાં આવી છે.” આ યહોવાના વચન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“મોઆબને છાકટો પીધેલો બનાવી દો! એણે યહોવાનો વિરોધ કર્યો છે. એ એની ઊલટીમાં આળોટશે અને લોકો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ંસીનું પાત્ર થશે, સર્વ કોઇ તેનો તિરસ્કાર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હે મોઆબ, આ તે તમારી કેવી દશા! હે મોઆબના લોકો! હે કમોશદેવના ભકતો, તમારું આવી બન્યું! કારણ, તમાર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ો અને પુત્રીઓને કેદ પકડીને દેશવટે લઇ જવામાં આવ્ય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શું તેં ઇસ્રાએલની હાંસી કરી નહોતી? શું તેં તેઓને ચોરોની ટોળી માની નહોતી? હા, જ્યારે પણ તે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ષે વાત કરી છ,ે ત્યારે તેં તુચ્છકારથી તારુંડોકુ હલાવ્યુ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પરંતુ યહોવા કહે છે, “ભવિષ્યમાં હું મોઆબનું ભાગ્ય પલટી નાખીશ, હું મોઆબને સંસ્થાપિત કરીશ.”અહી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ોઆબ અંગેનો ચુકાદો પૂરો થાય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હે મોઆબના લોકો, તમારા નગરોમાંથી ભાગી જાઓ અને ઊંડી સાંકડી ખીણોમાં પોતાના માળા બાંધીને રહે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ૂતરોની માફક તમે ગુફાઓમાં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ોઆબ અતિ ગવિર્ષ્ઠ છે. અમે તેના અભિમાન, ઉદ્ધતાઇ અને તુમાખી વિષે સાંભળ્યુ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યહોવા કહે છે, “મને પોતાને એની ઉદ્ધતાઇની ખબર છે. તેની ડંફાસો બધી ખોટી છે, અને તેનાં કાર્યો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ોકળ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ને તેથી હું મોઆબને માટે ચિંતા કરું છું. સમગ્ર મોઆબ માટે હું પોકે પોકે રડું છું અને કીરહેરે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 માટે હું શોક કર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દ્રાક્ષાવાડીઓથી ભરપૂર સિબ્માહના લોકો, હું યાઝેરના કરતાં પણ તમારા માટે વધુ વિલાપ કરું છું. કાર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 વિનાશે તમારી ફેલાયેલી ડાળીઓને કાપી નાખી છે અને તમારી દ્રાક્ષાઓ તથા ઉનાળાનાં ફળોની ફસલને લઇ લીધ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 તેણે તમને ઉજ્જડ કરી મૂક્યા છ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મોઆબની રસાળ ભૂમિમાંથી ખુશી અને આનંદ અદ્રશ્ય થઇ ગયાં છે, દ્રાક્ષારસના કોલુમાંથી દ્રાક્ષારસ વહેત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 દ્રાક્ષ ગૂંદતા ગૂંદતાં હવે કોઇ આનંદના પોકારો કરત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4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2026-10-20T05:23:23Z</dcterms:created>
  <dcterms:modified xsi:type="dcterms:W3CDTF">2026-10-20T05:23:23Z</dcterms:modified>
  <dc:title>યિર્મેયા : 48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