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 மிருகங்களைக் கேட்டுப்பார், அவைகள் உனக்குப்போதிக்கும் ஆகாயத்துப் பறவைகளைக் கேள். அவைகள் உனக்கு அறிவி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ல்லது பூமியை விசாரித்துக்கேள், அது உனக்கு உபதேசிக்கும்; சமுத்திரத்தின் மச்சங்களைக் கேள், அவைகள் உனக்கு விவர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கரம் இதைச் செய்ததென்று இவைகளெல்லாவற்றிலும் அறியாத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பிராணிகளின் ஜீவனும், மாம்சமான சகல மனுஷரின் ஆவியும் அவர் கையில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ானது போஜனத்தை ருசிபார்க்கிறதுபோல, செவியானது வார்த்தைகளைச் சோதித்துப்பார்க்கிறதல்லவ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ானது போஜனத்தை ருசிபார்க்கிறதுபோல, செவியானது வார்த்தைகளைச் சோதித்துப்பார்க்கிறதல்லவ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ியோரிடத்தில் ஞானமும் வயதுசென்றவர்களிடத்தில் புத்தியும் இருக்கு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ிடத்தில் ஞானமும் வல்லமையும் எத்தனை அதிகமாய் இருக்கும்? அவருக்குத்தான் ஆலோசனையும் புத்தியும் உண்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 கீழதுமேலதா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 கீழதுமேலதா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ிடத்தில் பெலனும் ஞானமுமுண்டு; மோசம்போகிறவனும் மோசம்போக்குகிறவனும். அவர் கையின் கீழ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ஆலோசனைக்காரரைச் சிறைபிடித்து, நியாயாதிபதிகளை மதிமயக்க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ராஜாக்களின் கட்டுகளை அவிழ்த்து, அவர்கள் இடுப்புகளைக் கச்சைகட்ட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ந்திரிகளைச் சிறைபிடித்துக்கொண்டுபோய், பெலவான்களைக் கவிழ்த்துப்போட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நம்பிக்கையுள்ளவர்களுடைய வாக்கை விலக்கி, முதிர்வயதுள்ளவரின் ஆலோசனையை வாங்கிப்போட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பிரபுக்களின்மேல் இகழ்ச்சி வரப்பண்ணுகிறார்; பலவான்களின் கச்சையைத் தளர்ந்துபோகப்பண்ண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அந்தகாரத்திலிருக்கிற ஆழங்களை வெளியரங்கமாக்கி மரண இருளை வெளிச்சத்தில் கொண்டுவர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ாதிகளைப் பெருகவும் அழியவும் பண்ணுகிறார்; அவர் ஜாதிகளைப் பரவவும் குறுகவும் பண்ண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லுள்ள ஜனத்தினுடைய அதிபதிகளின் நெஞ்சை அகற்றிப்போட்டு, அவர்களை வழியில்லாத அந்தரத்திலே அலையப்பண்ண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ெளிச்சமற்ற இருளிலே தடவித்திரிகிறார்கள்; வெறித்தவர்களைப்போல அவர்களைத் தடுமாறித்திரியப்பண்ண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நீங்களே ஞானமுள்ள ஜனங்கள்; உங்களுடனே ஞானம் ச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‘એક દિવસ દેવ મારી પ્રાર્થના સાંભળતા હતા;’ પણ હવે તો મારા મિત્રો પણ મારી પર હસે છે, હું ખરેખર સાચ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અને નિદોર્ષ છું છતાં તેઓ હ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 લોકોને મુશ્કેલીઓ નથી, તેઓ જે લોકોને મુશ્કેલીઓ છે તેમનો તિરસ્કાર કરે છે. સ્થિર માણસ જેના પ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થડી રહ્યાં છે તેને છેત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ચોર ડાકુઓના ઘર આબાદ થાય છે. તેઓ સુખથી જીવે છે અને દેવને પડકારનારાઓ સુરક્ષિત હોય છે; તેઓની તાક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 તેમનો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પશુઓને તમે પૂછો તો તે તમને શીખવશે, જો પક્ષીઓને પૂછો તો તે તમને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થવા પૃથ્વીને પૂછો, તે તમને શીખવશે; સમુદ્રમાંની માછલીઓને પૂછો તો તે તમને માહિતી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રેક વ્યકિત જાણે છે કે આ સર્વનું યહોવાએ સર્જન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ધાંજ જીવો તથા મનુષ્યનો આત્મા પણ દેવના જ હાથ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મ મારું મુખ સારા ભોજનનો સ્વાદ પારખે છે તે જ રીતે જ્યારે હું સાંભળું છું ત્યારે મારું મન સત્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ખ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ે કહીયે છીએ, ‘વૃદ્ધ પુરૂષોમાં ડહાપણ હોય છે, અને પાકી વયમાં સમજણ હોય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ખરું ડહાપણ અને સાર્મથ્ય તો દેવનાં જ છે. સમજ અને સત્તા તો તેની પાસે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મહા પરાક્રમી છે. તે જે કાંઇ ફાડી નાખે છે તે ફરીથી બાંધી શકાતું નથી. જ્યારે તે માણસને કેદ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્યારે કોઇ તેને છોડાવી શક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તે વરસાદને અટકાવે છે, એટલે જમીન સૂકાઇ જાય છે અને જ્યારે તે વરસાદને છોડી દે છે,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ણી પૃથ્વી પર ફરી વ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 સર્વસમર્થ છે અને હંમેશા જીતે છે. છેતરનારા અને છેતરાયેલાં બંને તેનાં હાથમા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રાજમંત્રીઓની બુદ્ધિ લૂંટી લે છે અને ન્યાયકર્તાઓને મૂર્ખા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રાજાઓ ભલે લોકોને કેદમાં પૂરે, પણ દેવ તે લોકોને મુકત કરે છે, અને તેમને શકિતશાળી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દેવ યાજકો પાસેથી તેમની સત્તા આંચકી લે છે સરકારી અધિકારીઓને તેમની નોકરીમાંથી કાઢી મુ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વિશ્વાસપાત્ર સલાહકારોને એ ચૂપ કરે છે, અને વડીલોનું શાણપણ પણ છીનવી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ેવ રાજાઓ ઉપર તિરસ્કાર કરે છે. તે શકિતશાળીઓની સત્તા આંચકી 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 ગુપ્તમાં ગુપ્ત રહસ્ય પણ પ્રગટ કરે છે, તે મૃત્યુ જેવી કાળી જગ્યાએ પણ પ્રકાશ પહોચ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રાષ્ટને મોટું બનાવે છે પછી તેના લોકોને વિખેર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પૃથ્વીના લોકોના આગેવાનોની સમજશકિત હણી લે છે અને તેઓને દિશા-વિહોણા અરણ્યમાં રખડતાં હોય તેવ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ઘોર અંધકારમાં અથડાતાં અને છાકટા માણસની જેમ લથડતાં તેઓને કરી મૂક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ે અયૂબે ઉત્તર આપ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ા, તમે જ પ્રજાના ડહાપણનો ભંડાર છો; તમારા મૃત્યુની સાથે ડહાપણ પણ મરી પરવાર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તમારી જેમ મને પણ ડહાપણ અને અક્કલ છે; અને હું તમારા કરતાં ઊતરતો નથી; હા, એ બધું કોણ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ત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2026-10-22T06:05:18Z</dcterms:created>
  <dcterms:modified xsi:type="dcterms:W3CDTF">2026-10-22T06:05:18Z</dcterms:modified>
  <dc:title>અયૂબ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