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மனுஷனாகிய எலிசாவின் வேலைக்காரன் கேயாசி என்பவன், அந்தச் சீரியனாகிய நாகமான் கொண்டு வந்ததை என் ஆண்டவன் அவன் கையிலே வாங்காமல் அவனை விட்டுவிட்டார்; நான் அவன் பிறகே ஓடி, அவன் கையிலே ஏதாகிலும் வாங்குவேன் என்று கர்த்தருடைய ஜீவன்மேல் ஆணையிட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கமானைப் பின் தொடர்ந்தான்; அவன் தன் பிறகே ஓடிவருகிறதை நாகமான் கண்டபோது, அவனுக்கு எதிர்கொண்டு போக இரத்தத்திலிருந்து குதித்து: சுகசெய்தியா என்று கே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ன்: சுகசெய்திதான்; தீர்க்கதரிசிகளின் புத்திரரில் இரண்டு வாலிபர் இப்பொழுதுதான் எப்பிராயீம் மலைத்தேசத்திலிருந்து என்னிடத்தில் வந்தார்கள்; அவர்களுக்கு ஒரு தாலந்து வெள்ளியையும், இரண்டு மாற்றுவஸ்திரங்களையும் தரவேண்டும் என்று கேட்க, என் எஜமான் என்னை அனுப்பின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ாகமான்: தயவுசெய்து, இரண்டு தாலந்தை வாங்கிக்கொள் என்று சொல்லி, அவனை வருந்தி, இரண்டு தாலந்து வெள்ளியை இரண்டு கைகளில் இரண்டு மாற்று வஸ்திரங்களோடே கட்டி, அவனுக்கு முன்பாகச் சுமந்து போக, தன் வேலைக்காரரான இரண்டு பேர்மேல் வை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மேட்டண்டைக்கு வந்தபோது, அவன் அதை அவர்கள் கையிலிருந்து வாங்கி, வீட்டிலே வைத்து, அந்த மனுஷரை அனுப்பிவிட்டான்; அவர்கள் போய்வ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ன் உள்ளே போய்த் தன் எஜமானுக்கு முன்பாக நின்றான்; கேயாசியே, எங்கேயிருந்து வந்தாய் என்று எலிசா அவனைக் கேட்டதற்கு, அவன்: உமது அடியான் எங்கும் போகவில்லை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வன் இவனைப் பார்த்து: அந்த மனுஷன் உனக்கு எதிர் கொண்டுவர தன் இரதத்திலிருந்து இறங்கித் திரும்புகிறபோது என் மனம் உன்னுடன்கூடச் செல்லவில்லையா? பணத்தை வாங்குகிறதற்கும், வஸ்திரங்களையும் ஒலிவத்தோப்புகளையும் திராட்சத்தோட்டங்களையும் ஆடுமாடுகளையும் வேலைக்காரரையும் வேலைக்காரிகளையும் வாங்குகிறதற்கும் இது காலம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நாகமானின் குஷ்டரோகம் உன்னையும் உன் சந்ததியாரையும் என்றைக்கும் பிடித்திருக்கும் என்றான்; உடனே அவன் உறைந்த மழை நிறமான குஷ்டரோகியாகி, அவன் சமுகத்தை விட்டுப் புறப்பட்டுப்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 ராஜாவின் படைத்தலைவனாகிய நாகமான் என்பவன் தன் ஆண்டவனிடத்தில் பெரிய மனுஷனும் எண்ணிக்கையுள்ளவனுமாயிருந்தான்; அவனைக் கொண்டு கர்த்தர் சீரியாவுக்கு இரட்சிப்பைக் கட்டளையிட்டார்; மகா பராக்கிரமசாலியாகிய அவனோ குஷ்டரோகிய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விலிருந்து தண்டுகள் புறப்பட்டு, இஸ்ரவேல் தேசத்திலிருந்து ஒரு சிறு பெண்ணைச் சிறைபிட்டித்துக்கொண்டு வந்திருந்தார்கள்; அவள் நாகமானின் மனைவிக்குப் பணிவிடை செய்துகொண்டிருந்த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தன் நாச்சியாரைப் பார்த்து: என் ஆண்டவன் சமாரியாவிலிருக்கிற தீர்க்கதரிசியினிடத்தில் போவாரானால் நலமாயிருக்கும்; அவர் இவருடைய குஷ்டரோகத்தை நீக்கிவிடுவார் என்ற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போய், இஸ்ரவேல் தேசத்துப் பெண் இன்ன இன்ன பிரகாரமாய்ச் சொல்லுகிறாள் என்று தன் ஆண்டவனிடத்தில் அறிவ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ீரியாவின் ராஜா: நல்லது போகலாம், இஸ்ரவேலின் ராஜாவுக்கு நிருபம் தருகிறேன் என்றான்; அப்படியே அவன் தன் கையிலே பத்துத் தாலந்து வெள்ளியையும், ஆறாயிரம் சேக்கல் நிறைபொன்னையும், பத்து மாற்றுவஸ்திரங்களையும் எடுத்துக்கொண்டுபோய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ின் ராஜாவிடத்தில் அந்த நிருபத்தைக் கொடுத்தான். அதிலே: இந்த நிருபத்தை உம்மிடத்தில் என் ஊழியக்காரனாகிய நாகமான் கொண்டுவருவான்; நீர் அவன் குஷ்டரோகத்தை நீக்கி விட அவனை உம்மிடத்தில் அனுப்பியிருக்கிறேன் என்று எழுதி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ராஜா அந்த நிருபத்தை வாசித்தபோது, அவன் தன் வஸ்திரங்களைக் கிழித்துக்கொண்டு: ஒரு மனுஷனை அவன் குஷ்டரோகத்தினின்று நீக்கி விடவேண்டும் என்று, அவன் என்னிடத்தில் நிருபம் அனுப்புகிறதற்கு, கொல்லவும் உயிர்ப்பிக்கவும் நான் தேவனா? இவன் என்னை விரோதிக்க சமயம் தேடுகிறான் என்பதைச் சிந்தித்துப்பார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ராஜா தன் வஸ்திரங்களைக் கிழித்துக்கொண்ட செய்தியை தேவனுடைய மனுஷனாகிய எலிசா கேட்டபோது, அவன்: நீர் உம்முடைய வஸ்திரங்களைக் கிழித்துக்கொள்வானேன்? அவன் என்னிடத்தில் வந்து, இஸ்ரவேலிலே தீர்க்கதரிசி உண்டென்பதை அறிந்துகொள்ளட்டும் என்று ராஜாவுக்குச் சொல்லியனுப்ப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நாகமான் தன் குதிரைகளோடும் தன் இரதத்தோடும் வந்து எலிசாவின் வாசற்படியிலே நி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லிசா: அவனிடத்தில் ஆள் அனுப்பி, நீ போய், யோர்தானில் ஏழுதரம் ஸ்நானம்பண்ணு; அப்பொழுது உன் மாம்சம் மாறி, நீ சுத்தமாவாய் என்று சொல்லச்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நாகமான் கடுங்கோபங்கொண்டு, புறப்பட்டுப்போய்: அவன் வெளியே வந்து நின்று, தன் தேவனாகிய கர்த்தருடைய நாமத்தைத் தொழுது, தன் கையினால் அந்த இடத்தைத் தடவி, இவ்விதமாய்க் குஷ்டரோகத்தை நீக்கிவிடுவான் என்று எனக்குள் நினைத்திருந்த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ஸ்நானம்பண்ணிச் சுத்தமாகிறதற்கு இஸ்ரவேலின் தண்ணீர்கள் எல்லாவற்றைப்பார்க்கிலும் தமஸ்குவின் நதிகளாகிய ஆப்னாவும் பர்பாரும் நல்லதல்லவோ என்று சொல்லி, உக்கிரத்தோடே திரும்பிப் 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் சமீபத்தில் வந்து, அவனை நோக்கி: தகப்பனே, அந்தத் தீர்க்கதரிசி ஒரு பெரிய காரியத்தைச் செய்ய உமக்குச் சொல்லியிருந்தால் அதை நீர் செய்வீர் அல்லவா? ஸ்நானம் பண்ணும், அப்பொழுது சுத்தமாவீர் என்று அவர் உம்மோடே சொல்லும் போது, அதைச் செய்யவேண்டியது எத்தனை அதிகம் என்று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 இறங்கி, தேவனுடைய மனுஷன் வார்த்தையின்படியே யோர்தானில் ஏழுதரம் முழுகினபோது, அவன் மாம்சம் ஒரு சிறுபிள்ளையின் மாம்சத்தைப்போல மாறி, அவன் சுத்தமா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தன் கூட்டத்தோடெல்லாம் தேவனுடைய மனுஷனிடத்துக்குத் திரும்பிவந்து, அவனுக்கு முன்பாக நின்று: இதோ, இஸ்ரவேலிலிருக்கிற தேவனைத்தவிர பூமியெங்கும் வேறே தேவன் இல்லை என்பதை அறிந்தேன்; இப்போதும் உமது அடியேன் கையில் ஒரு காணிக்கை வாங்கிக்கொள்ள வேண்டும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நான் வாங்குகிறதில்லை என்று கர்த்தருக்கு முன்பாக அவருடைய ஜீவனைக்கொண்டு சொல்லுகிறேன் என்றான்; வாங்கவேண்டும் என்று அவனை வருந்தினாலும் தட்டுதல் பண்ணி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கமான்: ஆனாலும் இரண்டு கோவேறு கழுதைகள் சுமக்கத்தக்க இரண்டு பொதி மண் உமது அடியேனுக்குக் கட்டளையிடவேண்டும்; உமது அடியேன் இனிக் கர்த்தருக்கே அல்லாமல், அந்நிய தேவர்களுக்குச் சர்வாங்க தகனத்தையும் பலியையும் செலுத்துவ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காரியத்தையே கர்த்தர் உமது அடியேனுக்கு மன்னிப்பாராக; என் ஆண்டவன் பணிந்துகொள்ள நிம்மோன் கோவிலுக்குள் பிரவேசிக்கும்போது, நான் அவருக்குக் கைலாகு கொடுத்து நிம்மோன் கோவிலிலே பணியவேண்டியதாகும்; இப்படி ரிம்மோன் கோவிலில் நான் பணிய வேண்டிய இந்தக் காரியத்தைக் கர்த்தர் உமது அடியேனுக்கு மன்னிப்பாராக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சமாதானத்தோடேபோ என்றான்; இவன் புறப்பட்டுக் கொஞ்சதூரம் போன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वह उसके यहां से थोड़ी दूर जला गया था, कि परमेश्वर के भक्त एलीशा का सेवक गेहजी सोचने लगा, कि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वामी ने तो उस अरामी नामान को ऐसा ही छोड़ दिया है कि जो वह ले आया था उसको उसने न लिया, परन्तु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जीवन की शपथ मैं उसके पीछे दौड़कर उस से कुछ न कुछ ले 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गेहजी नामान के पीछे दौड़ा, और नामान किसी को अपने पीछे दौड़ता हूआ देख कर, उस से मिलने को रथ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र पड़ा, और पूछा, सब कुशल क्षेम तो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ने कहा, हां, सब कुशल है; परन्तु मेरे स्वामी ने मुझे यह कहने को भेजा है, कि एप्रैम के पहा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से भविष्यद्वक्ताओं के चेलों में से दो जवान मेरे यहां अभी आए हैं, इसदिये उनके लिये एक किक्क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न्दी और दो जोड़े वस्त्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नामान ने कहा, दो किक्कार लेने को प्रसन्न हो, तब उसने उस से बहुत बिनती कर के दो किक्कार चान्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लग थैलियों में बान्ध कर, दो जोड़े वस्त्र समेत अपने दो सेवकों पर लाद दिया, और वे उन्हें उसके आगे आ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च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वह टीले के पास पहुंचा, तब उसने उन वस्तुओं को उन से ले कर घर में रख दिया, और उन मनुष्य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दा किया, और वे चल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वह भीतर जा कर, अपने स्वामी के साम्हने खड़ा हुआ। एलीशा ने उस से पूछा, हे गेहजी तू कहां से आ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 उसने कहा, तेरा दास तो कहीं नहीं ग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उसने उस से कहा, जब वह पुरुष इधर मुंह फेर कर तुझ से मिलने को अपने रथ पर से उतरा, तब वह पूरा ह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ुझे मालूम था; क्या यह समय चान्दी वा वस्त्र वा जलपाई वा दाख की बारियां, भेड़-बकरियां, गायबैल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-दासी लेने क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इस कारण से नामान का कोढ़ तुझे और तेरे वंश को सदा लगा रहेगा। तब वह हिम सा श्वेत कोढ़ी हो क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से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अराम के राजा का नामान नाम सेनापति अपने स्वामी की दृष्टि में बड़ा और प्रतिष्ठित पुरुष था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ने उसके द्वारा अरामियों को विजयी किया था, और यह शूरवीर था, परन्तु कोढ़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अरामी लोग दल बान्ध कर इस्राएल के देश में जा कर वहां से एक छोटी लड़की बन्धुवाई में ले आए थे और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ान की पत्नी की सेवा कर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अपनी स्वामिन से कहा, जो मेरा स्वामी शोमरोन के भविष्यद्वक्ता के पास होता, तो क्या ही अ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ता! क्योंकि वह उसको कोढ़ से चंगा कर द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ो किसी ने उसके प्रभु के पास जा कर कह दिया, कि इस्राएली लड़की इस प्रकार क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राम के राजा ने कहा, तू जा, मैं इस्राएल के राजा के पास एक पत्र भेजूंगा; तब वह दस किक्कार चान्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छ:हजार टुकड़े सोना, और दस जोड़े कपड़े साथ ले कर रवाना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ह इस्राएल के राजा के पास वह पत्र ले गया जिस में यह लिखा था, कि जब यह पत्र तुझे मिले, तब जान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ैं ने नामान नाम अपने एक कर्मचारी को तेरे पास इसलिये भेजा है, कि तू उसका कोढ़ दूर क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 पत्र के पढ़ने पर इस्राएल का राजा अपने वस्त्र फाड़ कर बोला, क्या मैं मारने वाला और जिलाने वा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हूँ कि उस पुरुष ने मेरे पास किसी को इसलिये भेजा है कि मैं उसका कोढ़ दूर करूं? सोच विचार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, वह मुझ से झगड़े का कारण ढूंढ़त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 सुनकर कि इस्राएल के राजा ने अपने वस्त्र फाड़े हैं, परमेश्वर के भक्त एलीशा ने राजा के पास कह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ा, तू ने क्यों अपने वस्त्र फाड़े हैं? वह मेरे पास आए, तब जान लेगा, कि इस्राएल में भविष्यद्वक्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नामान घोड़ों और रथों समेत एलीशा के द्वार पर आकर खड़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एलीशा ने एक दूत से उसके पास यह कहला भेजा, कि तू जा कर यरदन में सात बार डुबकी मार, तब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रीर ज्यों का त्यों हो जाएगा, और तू शुद्ध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नामान क्रोधित हो यह कहता हुआ चला गया, कि मैं ने तो सोचा था, कि अवश्य वह मेरे पास बा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गा, और खड़ा हो कर अपने परमेश्वर यहोवा से प्रार्थना कर के कोढ़ के स्थान पर अपना हाथ फेर कर कोढ़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र करेग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दमिश्क की अबाना और पर्पर नदियां इस्राएल के सब जलाशयों से अत्तम नहीं हैं? क्या मैं उ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नान कर के शुद्ध नहीं हो सकता हूँ? इसलिये वह जलजलाहट से भरा हुआ लौट कर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उसके सेवक पास आकर कहने लगे, हे हमारे पिता यदि भविष्यद्वक्ता तुझे कोई भारी काम करने की आज्ञ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, तो क्या तू उसे न करता? फिर जब वह कहता है, कि स्नान कर के शुद्ध हो जा, तो कितना अधिक इसे मान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ि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ने परमेश्वर के भक्त के वचन के अनुसार यरदन को जा कर उस में सात बार डुबकी मारी, और उसका शरी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टे लड़के का सा हो गया; उौर वह शुद्ध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वह अपने सब दल बल समेत परमेश्वर के भक्त के यहां लौट आया, और उसके सम्मुख खड़ा हो कर कहने ल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, अब मैं ने जान लिया है, कि समस्त पृथ्वी में इस्राएल को छोड़ और कहीं परमेश्वर नहीं है। इसलिये अ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दास की भेंट ग्रहण 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एलीशा ने कहा, यहोवा जिसके सम्मुख मैं उपस्थित रहता हूँ उसके जीवन की शपथ मैं कुछ भेंट न लूंग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ब उसने उसको बहुत विवश किया कि भेंट को ग्रहण करे, तब भी वह इनकार ही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नामान ने कहा, अच्छा, तो तेरे दास को दो खच्चर मिट्टी मिले, क्योंकि आगे को तेरा दास यहोवा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 और किसी ईश्वर को होमबलि वा मेलबलि न चढ़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एक बात तो यहोवा तेरे दास के लिये क्षमा करे, कि जब मेरा स्वामी रिम्मोन के भवन में दण्डवत करने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, और वह मेरे हाथ का सहारा ले, और यों मुझे भी रिम्मोन के भवन में दण्डवत करनी पड़े, तब यहोवा त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 का यह काम क्षमा करे कि मैं रिम्मोन के भवन में दण्डवत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ने उस से कहा, कुशल से बिदा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2026-10-21T10:24:59Z</dcterms:created>
  <dcterms:modified xsi:type="dcterms:W3CDTF">2026-10-21T10:24:59Z</dcterms:modified>
  <dc:title>2 राजा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