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 செய்கிற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రాజునకు నీ న్యాయవిధులను రాజకుమారునికి నీ నీతిని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తినిబట్టి నీ ప్రజలకును న్యాయవిధులనుబట్టి శ్రమ నొందిన నీ వారికిని అతడు న్యాయమ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తినిబట్టి పర్వతములును చిన్నకొండలును ప్రజలకు నెమ్మది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్రజలలో శ్రమనొందువారికి అతడు న్యాయము తీర్చును బీదల పిల్లలను రక్షించి బాధపెట్టువారిని నలగ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ూర్యుడు నిలుచునంత కాలము చంద్రుడు నిలుచునంతకాలము తరములన్నిటను జనులు నీయందు భయభక్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డ్డికోసిన బీటిమీద కురియు వానవలెను భూమిని తడుపు మంచి వర్షమువలెను అతడు విజ య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 దినములలో నీతిమంతులు వర్ధిల్లుదురు చంద్రుడు లేకపోవువరకు క్షేమాభివృద్ధ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ముద్రమునుండి సముద్రమువరకు యూఫ్రటీసునది మొదలుకొని భూదిగంతములవరకు అతడు రాజ్య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రణ్యవాసులు అతనికి లోబడుదురు. అతని శత్రువులు మన్ను నాక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ర్షీషు రాజులు ద్వీపముల రాజులు కప్పము చెల్లించె దరు షేబరాజులును సెబారాజులును కానుకల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రాజులందరు అతనికి నమస్కారము చేసెదరు. అన్యజనులందరు అతని సేవ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రిద్రులు మొఱ్ఱపెట్టగా అతడు వారిని విడిపించును. దీనులను నిరాధారులను అతడు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ిరుపేదలయందును బీదలయందును అతడు కనిక రించును బీదల ప్రాణములను అతడు రక్ష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పట బలాత్కారములనుండి అతడు వారి ప్రాణ మును విమోచించును. వారి ప్రాణము అతని దృష్టికి ప్రి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చిరంజీవియగును, షేబ బంగారము అతనికి ఇయ్యబడును. అతని క్షేమమునకై జనులు నిత్యము ప్రార్థన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ు దినమంతయు అతని పొగ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శములోను పర్వత శిఖరములమీదను సస్య సమృద్ధి కలుగును దాని పంట లెబానోను వృక్షములవలె తాండవమ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ండును నేలమీది పచ్చికవలె పట్టణస్థులు తేజరిల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ని పేరు నిత్యము నిలుచును అతని నామము సూర్యుడున్నంతకాలము చిగుర్చు చుండును అతనినిబట్టి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వింపబడుదురు అన్యజనులందరును అతడు ధన్యుడని 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వుడైన యెహోవా ఇశ్రాయేలుయొక్క దేవుడు స్తుతింపబడును గాక ఆయన మాత్రమే ఆశ్చర్యకార్యములు చే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 మహిమగల నామము నిత్యము స్తుతింపబడును గాక సర్వభూమియు ఆయన మహిమతో నిండియుండును గాక. ఆమేన్‌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ష్షయి కుమారుడగు దావీదు ప్రార్థనలు ముగి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2026-10-20T07:32:47Z</dcterms:created>
  <dcterms:modified xsi:type="dcterms:W3CDTF">2026-10-20T07:32:47Z</dcterms:modified>
  <dc:title>కీర్తనలు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