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ுருடர்போல வீதிகளில் அலைந்து, ஒருவரும் அவர்கள் வஸ்திரங்களைத் தொடக் கூடாதபடி இரத்தத்தால் கறைப்பட்ட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ுருடர்போல வீதிகளில் அலைந்து, ஒருவரும் அவர்கள் வஸ்திரங்களைத் தொடக் கூடாதபடி இரத்தத்தால் கறைப்பட்ட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லகுங்கள், தீட்டுப்பட்டவர்களே, தொடாமல் விலகுங்கள், விலகுங்கள், என்று அவர்களை நோக்கிக் கூப்பிட்டார்கள்; மெய்யாய்ப் பறந்தோடி அலைந்து போனார்கள்; இனித் தங்கித் தரிக்கமாட்டார்கள் என்று புறஜாதிகளுக்குள்ளே சொல்ல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லகுங்கள், தீட்டுப்பட்டவர்களே, தொடாமல் விலகுங்கள், விலகுங்கள், என்று அவர்களை நோக்கிக் கூப்பிட்டார்கள்; மெய்யாய்ப் பறந்தோடி அலைந்து போனார்கள்; இனித் தங்கித் தரிக்கமாட்டார்கள் என்று புறஜாதிகளுக்குள்ளே சொல்ல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கோபம் அவர்களைச் சிதறடித்தது, அவர்களை இனி அவர் நோக்கார்; ஆசாரியருடைய முகத்தைப் பாராமலும் முதியோரை மதியாமலும்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கோபம் அவர்களைச் சிதறடித்தது, அவர்களை இனி அவர் நோக்கார்; ஆசாரியருடைய முகத்தைப் பாராமலும் முதியோரை மதியாமலும்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எங்களுக்குச் சகாயம் வருமென்று நாங்கள் வீணாய் எதிர்பார்த்திருந்ததினாலே எங்கள் கண்கள் பூத்துப் போயின; இரட்சிக்கமாட்டாத ஜாதிக்கு எதிர்பார்த்துக்கொண்டிருந்த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எங்களுக்குச் சகாயம் வருமென்று நாங்கள் வீணாய் எதிர்பார்த்திருந்ததினாலே எங்கள் கண்கள் பூத்துப் போயின; இரட்சிக்கமாட்டாத ஜாதிக்கு எதிர்பார்த்துக்கொண்டிருந்த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ங்கள் எங்கள் வீதிகளில் நடவாதபடிக்கு எங்கள் அடிச்சுவடுகளை வேட்டையாடினார்கள்; எங்கள் முடிவு சமீபித்தது; எங்கள் நாட்கள் நிறைவேறிப்போயின; எங்கள் முடிவு வந்துவி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ங்கள் எங்கள் வீதிகளில் நடவாதபடிக்கு எங்கள் அடிச்சுவடுகளை வேட்டையாடினார்கள்; எங்கள் முடிவு சமீபித்தது; எங்கள் நாட்கள் நிறைவேறிப்போயின; எங்கள் முடிவு வந்துவி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ைப் பின் தொடர்ந்தவர்கள் ஆகாயத்துக் கழுகுகளைப்பார்க்கிலும் வேகமாயிருந்தார்கள்; பர்வதங்கள்மேல் எங்களைப் பின் தொடர்ந்தார்கள்; வனாந்தரத்தில் எங்களுக்குப் பதிவ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ைப் பின் தொடர்ந்தவர்கள் ஆகாயத்துக் கழுகுகளைப்பார்க்கிலும் வேகமாயிருந்தார்கள்; பர்வதங்கள்மேல் எங்களைப் பின் தொடர்ந்தார்கள்; வனாந்தரத்தில் எங்களுக்குப் பதிவி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ால் அபிஷேகம்பண்ணப்பட்டவனும், எங்கள் நாசியின் சுவாசமாயிருந்தவனும் அவர்களுடைய படுகுழியில் அகப்பட்டான்; அவனுடைய நிழலிலே ஜாதிகளுக்குள்ளே பிழைத்திருப்போம் என்று அவனைக்குறித்துச் சொல்லியிருந்தோம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ால் அபிஷேகம்பண்ணப்பட்டவனும், எங்கள் நாசியின் சுவாசமாயிருந்தவனும் அவர்களுடைய படுகுழியில் அகப்பட்டான்; அவனுடைய நிழலிலே ஜாதிகளுக்குள்ளே பிழைத்திருப்போம் என்று அவனைக்குறித்துச் சொல்லியிருந்தோம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ஊத்ஸ்தேசவாசியாகிய ஏதோம் குமாரத்தியே, சந்தோஷித்துக் களிகூரு; பாத்திரம் உன்னிடத்திற்கும் தாண்டிவரும், அப்பொழுது நீ வெறித்து, மானபங்கமாய்க் கிடப்ப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ஊத்ஸ்தேசவாசியாகிய ஏதோம் குமாரத்தியே, சந்தோஷித்துக் களிகூரு; பாத்திரம் உன்னிடத்திற்கும் தாண்டிவரும், அப்பொழுது நீ வெறித்து, மானபங்கமாய்க் கிடப்ப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யோன் குமாரத்தியே, உன் அக்கிரமத்துக்கு வரும் தண்டனை தீர்ந்தது; அவர் இனி உன்னை அப்புறம் சிறைப்பட்டுப்போகவிடார்; ஏதோம் குமாரத்தியே, உன் அக்கிரமத்தை அவர் விசாரிப்பார்; உன் பாவங்களை வெளிப்படுத்த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யோன் குமாரத்தியே, உன் அக்கிரமத்துக்கு வரும் தண்டனை தீர்ந்தது; அவர் இனி உன்னை அப்புறம் சிறைப்பட்டுப்போகவிடார்; ஏதோம் குமாரத்தியே, உன் அக்கிரமத்தை அவர் விசாரிப்பார்; உன் பாவங்களை வெளிப்படுத்து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பொன் மங்கி, பசும்பொன்மாறி, பரிசுத்த ஸ்தலத்தின் கற்கள் சகல வீதிகளின் முனையிலும் கொட்டுண்டுபோயிற்ற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பொன் மங்கி, பசும்பொன்மாறி, பரிசுத்த ஸ்தலத்தின் கற்கள் சகல வீதிகளின் முனையிலும் கொட்டுண்டுபோயிற்ற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ஐயோ! தங்கத்துக்கொப்பான விலையேறப்பெற்ற சீயோன் குமாரர் குயவனுடைய கைவேலையான மண்பாண்டங்களாய் எண்ணப்படுகிறார்கள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ஐயோ! தங்கத்துக்கொப்பான விலையேறப்பெற்ற சீயோன் குமாரர் குயவனுடைய கைவேலையான மண்பாண்டங்களாய் எண்ணப்படுகிறார்கள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மிங்கிலங்கள் முதலாய்க் கொங்கைகளை நீட்டி, தங்கள் குட்டிகளுக்குப் பால் கொடுக்கும்; என் ஜனமாகிய குமாரத்தியோ வனாந்தரத்திலுள்ள தீக்குருவியைப்போல் குரூரமாயிருக்கிறாள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மிங்கிலங்கள் முதலாய்க் கொங்கைகளை நீட்டி, தங்கள் குட்டிகளுக்குப் பால் கொடுக்கும்; என் ஜனமாகிய குமாரத்தியோ வனாந்தரத்திலுள்ள தீக்குருவியைப்போல் குரூரமாயிருக்கிறாள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ழந்தைகளின் நாவு தாகத்தால் மேல் வாயோடே ஒட்டிக்கொண்டிருக்கிறது; பிள்ளைகள் அப்பங்கேட்கிறார்கள், அவர்களுக்குக் கொடுப்பார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ழந்தைகளின் நாவு தாகத்தால் மேல் வாயோடே ஒட்டிக்கொண்டிருக்கிறது; பிள்ளைகள் அப்பங்கேட்கிறார்கள், அவர்களுக்குக் கொடுப்பார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ுசியான பதார்த்தங்களைச் சாப்பிட்டவர்கள் வீதிகளில் பாழாய்க்கிடக்கிறார்கள்; இரத்தாம்பரம் உடுத்தி வளர்ந்தவர்கள் குப்பைமேடுகளை அணைத்துக் கொள்ள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ுசியான பதார்த்தங்களைச் சாப்பிட்டவர்கள் வீதிகளில் பாழாய்க்கிடக்கிறார்கள்; இரத்தாம்பரம் உடுத்தி வளர்ந்தவர்கள் குப்பைமேடுகளை அணைத்துக் கொள்ளு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ைச்செய்கை இல்லாமல் ஒரு நிமிஷத்திலே கவிழ்க்கப்பட்ட சோதோமின் பாவத்துக்கு வந்த தண்டனையைப் பார்க்கிலும் என் ஜனமாகிய குமாரத்தியின் அக்கிரமத்துக்கு வந்த தண்டனை பெரித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ைச்செய்கை இல்லாமல் ஒரு நிமிஷத்திலே கவிழ்க்கப்பட்ட சோதோமின் பாவத்துக்கு வந்த தண்டனையைப் பார்க்கிலும் என் ஜனமாகிய குமாரத்தியின் அக்கிரமத்துக்கு வந்த தண்டனை பெரித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ுடைய நசரேயர் உறைந்த மழையைப்பார்க்கிலும் சுத்தமும், பாலைப்பார்க்கிலும் வெண்மையும், பவளத்தைப்பார்க்கிலும் சிவப்பும், இந்திரநீலத்தைப் பார்க்கிலும் மேனியுமாயி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ுடைய நசரேயர் உறைந்த மழையைப்பார்க்கிலும் சுத்தமும், பாலைப்பார்க்கிலும் வெண்மையும், பவளத்தைப்பார்க்கிலும் சிவப்பும், இந்திரநீலத்தைப் பார்க்கிலும் மேனியுமாய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ோ அவர்களுடைய முகம் கரியிலும் கறுத்துப்போயிற்று; வீதிகளில் அறியப்படார்கள்; அவர்கள் தோல் அவர்கள் எலும்புகளோடு ஒட்டிக்கொண்டு, காய்ந்த மரத்துக்கு ஒப்பா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ோ அவர்களுடைய முகம் கரியிலும் கறுத்துப்போயிற்று; வீதிகளில் அறியப்படார்கள்; அவர்கள் தோல் அவர்கள் எலும்புகளோடு ஒட்டிக்கொண்டு, காய்ந்த மரத்துக்கு ஒப்பா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சியினால் கொலையுண்டவர்களைப் பார்க்கிலும் பட்டயத்தால் கொலையுண்டவர்கள் பாக்கியவான்களாயிருக்கிறார்கள்; அவர்கள் வயலின் வரத்தில்லாமையால் குத்துண்டு, கரைந்துபோ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சியினால் கொலையுண்டவர்களைப் பார்க்கிலும் பட்டயத்தால் கொலையுண்டவர்கள் பாக்கியவான்களாயிருக்கிறார்கள்; அவர்கள் வயலின் வரத்தில்லாமையால் குத்துண்டு, கரைந்துபோ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க்கமுள்ள ஸ்திரீகளின் கைகள் தங்கள் பிள்ளைகளைச் சமைத்தன, என் ஜனமாகிய குமாரத்தியின் அழிவில் அவைகள் அவர்களுக்கு ஆகாரமாயின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க்கமுள்ள ஸ்திரீகளின் கைகள் தங்கள் பிள்ளைகளைச் சமைத்தன, என் ஜனமாகிய குமாரத்தியின் அழிவில் அவைகள் அவர்களுக்கு ஆகாரமாயின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கோபத்தை நிறைவேற்றி, தமது உக்கிரகோபத்தை ஊற்றி, சீயோனில் அக்கினியைக் கொளுத்தினார்; அது அதின் அஸ்திபாரங்களைப் பட்சித்துப்போ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கோபத்தை நிறைவேற்றி, தமது உக்கிரகோபத்தை ஊற்றி, சீயோனில் அக்கினியைக் கொளுத்தினார்; அது அதின் அஸ்திபாரங்களைப் பட்சித்துப்போ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த்துருவும் பகைஞனும் எருசலேமின் வாசல்களுக்குள் பிரவேசிப்பான் என்கிறதை பூமியின் ராஜாக்களும் பூச்சக்கரத்தின் சகல குடிகளும் நம்பமாட்டாத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த்துருவும் பகைஞனும் எருசலேமின் வாசல்களுக்குள் பிரவேசிப்பான் என்கிறதை பூமியின் ராஜாக்களும் பூச்சக்கரத்தின் சகல குடிகளும் நம்பமாட்டாத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நடுவில் நீதிமான்களின் இரத்தத்தைச் சிந்தின அதின் தீர்க்கதரிசிகளின் பாவங்களினாலும், அதின் ஆசாரியர்களின் அக்கிரமங்களினாலும் இப்படி வ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நடுவில் நீதிமான்களின் இரத்தத்தைச் சிந்தின அதின் தீர்க்கதரிசிகளின் பாவங்களினாலும், அதின் ஆசாரியர்களின் அக்கிரமங்களினாலும் இப்படி வ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ು ಬೀದಿಗಳಲ್ಲಿ ಕುರುಡರಂತೆ ಅಲೆದಾಡಿದರು, ಅವರು ರಕ್ತದಿಂದ ತಮ್ಮನ್ನು ತಾವೇ ಅಪವಿತ್ರಪಡಿಸಿ ಕೊಂಡರು; ಆದ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ು ಅವರ ವಸ್ತ್ರಗಳನ್ನು ಮುಟ್ಟಲಾರದ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ು ಜನರಿಗೆ--ನೀವು ಸರಿಯಿರಿ ಇದು ಅಶುದ್ಧವಾಗಿದೆ; ಸರಿಯಿರಿ, ಸರಿಯಿರಿ; ಮುಟ್ಟಬೇಡಿರಿ ಎಂದು ಕೂಗಿ ಕೊಂಡರು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ಡಿಹೋಗಿ ಅಲೆದಾಡುತ್ತಿರು ವಾಗ--ಅವರು ಇನ್ನು ಮೇಲೆ ಅಲ್ಲಿ ವಾಸಮಾಡು ವದಿಲ್ಲ ಎಂದು ಅನ್ಯ ಜನಾಂಗಗಳೊಳಗೆ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ರ್ತನ ಕೋಪವು ಅವರನ್ನು ವಿಭಾಗಿಸಿತು; ಆತನು ಇನ್ನು ಅವರನ್ನು ಲಕ್ಷಿಸುವದಿಲ್ಲ; ಅವರು ಯಾಜಕರನ್ನು ಗೌರವಿಸಲ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ಹಿರಿಯರಿಗೆ ದಯೆತೋರಿ 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ಮಗಾದರೋ ನಮ್ಮ ಕಣ್ಣುಗಳು ನಮ್ಮ ವ್ಯರ್ಥವಾದ ಸಹಾಯಕ್ಕಾಗಿ ನೋಡಿ ಸೋತು ಹೋದವು; ನಮ್ಮ ಕಣ್ಣುಗಳು ನ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ಲಾರದಂಥ ಜನಾಂಗಕ್ಕಾಗಿ ಕಾವಲ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ವು ನಮ್ಮ ಬೀದಿಗಳಲ್ಲಿ ಹೋಗದ ಹಾಗೆ, ಅವರು ನಮ್ಮ ಹೆಜ್ಜೆಗಳನ್ನೇ ಬೇಟೆಯಾಡುತ್ತಾರೆ; ನಮ್ಮ ಅಂತ್ಯವು ಸವಿಾಪಿಸಿತ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 ದಿನಗಳು ತುಂಬಿದವು; ನಮ್ಮ ಅಂತ್ಯವು ಬಂದ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ಮ್ಮನ್ನು ಹಿಂಸಿಸುವವರು ಆಕಾಶದಲ್ಲಿ ಹಾರುವ ಹದ್ದುಗಳಿಗಿಂತ ತೀವ್ರ ವಾಗಿದ್ದಾರೆ; ಅವರು ಪರ್ವತಗಳ ಮೇಲೆ ನ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ದಟ್ಟಿ ಅರಣ್ಯದಲ್ಲಿ ಹೊಂಚು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ಯಾರ ವಿಷಯವಾಗಿ ನಾವು--ಅವನ ನೆರಳಿನ ಕೆಳಗೆ ಅನ್ಯ ಜನಾಂಗಗಳೊಳಗೆ ಬದುಕುವೆವು ಎಂದು ಹೇಳಿ ಕೊಂಡೆವೋ ನಮ್ಮ ಮೂಗ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ಸಿರಾದ ಆ ಕರ್ತನ ಅಭಿಷಿಕ್ತನು ಅವರ ಕುಣಿಗಳಲ್ಲಿ ಸಿಕ್ಕ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ಎದೋಮಿನ ಮಗಳೇ, ಊಚ್‌ ದೇಶದಲ್ಲಿ ವಾಸವಾಗಿರುವವಳೇ, ಆನಂದಿಸು, ಸಂತೋಷಪಡು; ನಿನ್ನ ಬಳಿಗೆ ಪಾತ್ರೆಯು ಸಹ ದಾ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ವದು, ನೀನು ಕುಡಿದು ನಿನ್ನನ್ನು ನೀನೇ ಬೆತ್ತಲೆ ಮಾಡಿಕೊಳ್ಳ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ಚೀಯೋನಿನ ಮಗಳೇ, ನಿನ್ನ ಅಕ್ರಮದ ಶಿಕ್ಷೆಯು ತೀರಿಹೋಯಿತು; ಆತನು ಇನ್ನು ಮೇಲೆ ನಿನ್ನನ್ನು ಸೆರೆಗೆ ಒಯ್ಯ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ೋಮಿನ ಮಗಳೇ, ಆತನು ನಿನ್ನ ಅಕ್ರಮವನ್ನು ವಿಚಾರಿಸುವನು; ಆತನು ನಿನ್ನ ಪಾಪಗಳನ್ನು ಕಂಡು ಹಿಡಿ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ಬಂಗಾರವು ಹೇಗೆ ಮುಸುಕಾಯಿತು! ಬಹಳ ಶುದ್ಧವಾದ ಬಂಗಾರವು ಹೇಗೆ ಬದಲಾಯಿತು! ಪರಿಶುದ್ಧ ಸ್ಥಳದ ಕಲ್ಲುಗಳು ಪ್ರತಿಯೊ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ದಿಯ ಬದಿಯಲ್ಲಿ ಸುರಿಯಲ್ಪಟ್ಟ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ಪರಂಜಿಗೆ ಸಮಾನರಾದ ಚೀಯೋನಿನ ಅಮೂಲ್ಯ ಕುಮಾರರು ಹೇಗೆ ಮಣ್ಣಿನ ಪಾತ್ರೆಗಳಂತೆಯೂ ಕುಂಬಾರನ ಕೈಕೆಲಸದ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ಣಿಸಲ್ಪಟ್ಟಿ ದ್ದಾರಲ್ಲ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ಮುದ್ರದ ವಿಕಾರವಾದ ಪ್ರಾಣಿಗಳಾ ದರೂ ತಮ್ಮ ಕೆಚ್ಚಲನ್ನು ಹೊರ ಎಳೆದು ತಮ್ಮ ಮರಿಗಳಿಗೆ ಮೊಲೆ ಕೊಡುತ್ತವೆ; ಆದರೆ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 ಮಗಳು ಅರಣ್ಯದಲ್ಲಿರುವ ಉಷ್ಟ್ರಪಕ್ಷಿಗಳ ಹಾಗೆ ಕ್ರೂರವಾಗಿ ದ್ದ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ೊಲೆಕೂಸಿನ ನಾಲಿಗೆಯು ದಾಹದಿಂದ ಅಂಗಳಕ್ಕೆ ಹತ್ತುತ್ತದೆ, ಎಳೆಕೂಸುಗಳು ರೊಟ್ಟಿ ಕೇಳುತ್ತವೆ; ಆದರೆ ಅವರಿಗೆ ಯಾ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ರುಚಿ ಯಾದವುಗಳನ್ನು ತಿಂದವರು ಬೀದಿಗಳಲ್ಲಿ ಹಾಳಾಗಿ ದ್ದಾರೆ; ಸಕಲಾತಿಗಳಲ್ಲಿ ಬೆಳೆಸಲ್ಪಟ್ಟವರು ತಿಪ್ಪ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್ಪಿಕೊಳ್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ನ್ನ ಜನರ ಮಗಳ ಅಕ್ರಮದ ದಂಡನೆಯು ಸೊದೋಮಿನ ಪಾಪದ ದಂಡನೆಗಿಂತ ದೊಡ್ಡದು; ಅದು ಕ್ಷಣಮಾತ್ರದಲ್ಲಿ ಕೆಡವ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ಲ್ಪಟ್ಟಿತು! ಅವಳನ್ನು ಯಾವ ಕೈಗಳೂ ತಡೆಯ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ಳ ನಜರೀಯರು ಹಿಮಕ್ಕಿಂತಲೂ ಸ್ವಚ್ಛವಾಗಿದ್ದರು, ಹಾಲಿಗಿಂತಲೂ ಬೆಳ್ಳಗಿದ್ದರು, ಅವರು ಮೈ ಕಟ್ಟಿನಲ್ಲಿ ಹವಳಕ್ಕಿ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ಂಪಾಗಿದ್ದರು; ಅವರ ಹೊಳಪು ಇಂದ್ರನೀಲಮಣಿಯ ಹ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ಈಗ ಅವರ ರೂಪವು ಕಲ್ಲಿದ್ದಲಿಗಿಂತ ಕಪ್ಪಾಗಿದೆ, ಬೀದಿಗಳಲ್ಲಿ ಅವರು ಯಾರೆಂಬದು ತಿಳಿಯಲಿಲ್ಲ; ಅವರ ಚರ್ಮವ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ುಬುಗಳಿಗೆ ಹತ್ತಿಕೊಂಡಿದೆ, ಅದು ಒಣಗಿ ಕಡ್ಡಿಯ ಹಾಗೆ 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ತ್ತಿಯಿಂದ ಹತರಾದವರು ಹಸಿವೆ ಯಿಂದ ಹತರಾದವರಿಗಿಂತ ಲೇಸು, ಇವರು ಭೂಫಲ ಗಳಿಲ್ಲದೆ ಕ್ಷಾಮದಿಂದ ತಿವಿಯಲ್ಪ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ಷೀಣಿಸಿ ಹೋಗ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ನಿಕರ ತುಂಬಿದ ಹೆಂಗಸರ ಕೈಗಳು ಅವರ ಸ್ವಂತ ಮಕ್ಕಳನ್ನೇ ಬೇಯಿಸಿದವು; ಇವರು ನನ್ನ ಜನರ ಮಗಳ ನಾಶದಲ್ಲಿ ಅವರಿಗೆ ಆಹ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ು ತನ್ನ ರೋಷವನ್ನು ತೀರಿಸಿ ದ್ದಾನೆ; ಆತನು ತನ್ನ ಉಗ್ರವಾದ ಕೋಪವನ್ನು ಸುರಿದಿದ್ದಾನೆ; ಚೀಯೋನ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ತ್ತಿಸಿದ ಬೆಂಕಿಯು ಅದರ ಅಸ್ತಿವಾರಗಳನ್ನು ತಿಂದುಬಿ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ಭೂ ರಾಜರೂ ವಿರೋಧಿಯೂ ಶತ್ರುವೂ ಯೆರೂಸಲೇ ಮಿನಲ್ಲಿ ಪ್ರವೇಶಿಸಿದ್ದನ್ನು ಪ್ರಪಂಚದ ಎಲ್ಲಾ ನಿವಾಸಿ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ುತ್ತ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ಳ ಪ್ರವಾದಿಗಳ ಪಾಪಗಳಿಗೋಸ್ಕರವೂ ಅವಳ ಯಾಜಕರ ಅಕ್ರಮಗಳಿ ಗೋಸ್ಕರವೂ ಹೀಗಾಯಿತು. ಯಾಕಂದರೆ ಇವರು ನೀತಿವಂ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ವನ್ನು ಅವಳ ಮಧ್ಯ ಚೆಲ್ಲ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2026-10-20T03:33:42Z</dcterms:created>
  <dcterms:modified xsi:type="dcterms:W3CDTF">2026-10-20T03:33:42Z</dcterms:modified>
  <dc:title>ಪ್ರಲಾಪಗಳು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