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க்கோபின் குடும்பத்தாரே, இஸ்ரவேல் குடும்பத்தின் வம்சங்களே,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இன்னும் நான் உங்களோடே வழக்காடுவேன், உங்கள் பிள்ளைகளின் பிள்ளைகளோடும் வழக்காடுவ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னங்களே, இதினிமித்தம் பிரமித்துக் கொந்தளித்து, மிகவும் திடுக்கிடுங்கள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ஒரு வேலைக்காரனோ? அவன் வீட்டில் பிறந்த அடிமையோ? ஏன் கொள்ளையானான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ோப், தகபானேஸ் என்னும் பட்டணங்களின் புத்திரரும், உன் உச்சந்தலையை நொறுக்க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ோடே நீங்கள் வழக்காடுவானேன்? நீங்கள் அனைவரும் எனக்கு விரோதமாய்த் துரோகம்பண்ணினீர்கள்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వెళ్లి యెరూషలేము నివాసుల చెవులలో ఈ సమాచారము ప్రకటింపుము. యెహోవా సెలవిచ్చునదేమనగా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ణ్యములోను, విత్తనములు వేయదగనిదేశములోను, నన్ను వెంబడించుచు నీ ¸°వనకాలములో నీవు చూపిన అనురాగమ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ైవాహిక ప్రేమను నేను జ్ఞాపకము చేసి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ఇశ్రాయేలు యెహోవాకు ప్రతిష్ఠితజనమును, ఆయన రాబడికి ప్రథమ ఫలమును ఆయెను, అతని లయ పరచువార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క్షకు పాత్రులైరి, వారికి కీడు సంభ వించు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ాకోబు ఇంటివారలారా, ఇశ్రాయేలు ఇంటివార లారా, మీరందరు యెహోవా వాక్కు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ఈలాగు సెలవిచ్చుచున్నాడునాయందు ఏ దుర్నీతి చూచి మీ పితరులు వ్యర్థమైనదాని ననుసరించి, త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ర్థులగునట్లు నాయొద్దనుండి దూరముగా తొలగి పోయి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ఐగుప్తుదేశములోనుండి మమ్మును రప్పించిన యెహోవా యెక్కడ నున్నాడని అరణ్యములో అనగా, ఎడారులు, గోతుల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అనావృష్టియు గాఢాంధకారమును కలిగి, యెవరును సంచారమైనను నివాసమైనను చేయని దేశములో మ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పించిన యెహోవా యెక్కడ ఉన్నాడని జనులు అడుగు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ాని ఫలములను శ్రేష్ఠపదార్థములను తినునట్లు నేను ఫలవంతమైన దేశములోనికి మిమ్మును రప్పింపగా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ి, నా దేశమును అపవిత్రపరచి నా స్యాస్థ్యమును హేయమైనదిగా చేస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యెక్కడ ఉన్నాడని యాజకులడుగరు, ధర్మశాస్త్రోపదేశకులు నన్నెరుగరు, ఏలికలును నామీద తిరుగుబా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రు. ప్రవక్తలు బయలుపేరట ప్రవచనములు చెప్పుదురు నిష్‌ప్రయోజనమైనవాటిని అనుసరింత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వున నేనికమీదట మీతోను మీ పిల్లల పిల్లలతోను వ్యాజ్యెమాడెదను; ఇది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ీత్తీయుల ద్వీపములకు పోయి చూడుడి, కేదారునకు దూతలను పంపి బాగుగా విచారించి తెలిసికొనుడి. మ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న ప్రకారము ఎక్కడనైనను జరిగిన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ైవత్వము లేని తమ దేవతలను ఏ జనమైనను ఎప్పుడైనను మార్చుకొనెనా? అయినను నా ప్రజలు ప్రయోజ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నిదానికై తమ మహిమను మార్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కాశమా, దీనిబట్టి విస్మయ పడుము, కంపించుము, బొత్తిగా పాడై పొమ్మ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జనులు రెండు నేరములు చేసియున్నారు, జీవజలముల ఊటనైన నన్ను విడిచి యున్నారు, తమకొరకు తొట్లను,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ద్దలై నీళ్లు నిలువని తొట్లను తొలిపించుకొన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శ్రాయేలు కొనబడిన దాసుడా? యింటపుట్టిన దాసుడా? కాడు గదా; అతడేల దోపుడుసొమ్మాయ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ొదమ సింహములు వానిపైని బొబ్బలు పెట్టెను గర్జించెను, అవి అతని దేశము పాడుచేసెను, అతని పట్టణ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ులులేక పాడా 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ోపు, తహపనేసు అను పట్టణములవారు నీ నెత్తిని బద్దల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 దేవుడైన యెహోవా నిన్ను మార్గ ములో నడిపించుచుండగా నీవు ఆయనను విసర్జించుట వలన నీకు నీవే యీ బా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ికొంటివ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షీహోరు నీళ్లు త్రాగుటకు ఐగుప్తు మార్గములో నీకేమి పనియున్నది? యూఫ్రటీసునది నీళ్లు త్రాగ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ష్షూరు మార్గములో నీకేమి పన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 దేవుడైన యెహోవాను విసర్జించుటయు, నీకు నా యెడల భయ భక్తులు లేకుండుటయు, బాధకును శ్రమకును కారణమ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ి నీవు తెలిసికొని గ్రహించునట్లు నీ చెడుతనము నిన్ను శిక్షించును, నీవు చేసిన ద్రోహమ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్దించునని ప్రభువును సైన్యముల కధిపతియునగు యెహోవా సెల 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పూర్వ కాలమునుండి నేను నీ కాడిని విరుగగొట్టి నీ బంధకములను తెంపివేసితినినేను సేవచేయ 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వు; ఎత్తయిన ప్రతి కొండమీదను పచ్చని ప్రతి చెట్టుక్రిందను వేశ్యవలె క్రీడిం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శ్రేష్ఠమైన ద్రాక్షావల్లివంటి దానిగా నేను నిన్ను నాటి తిని; కేవలము నిక్కమైన విత్తనమువలని చె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టిదానిగా నిన్ను నాటితిని; నాకు జాతిహీనపు ద్రాక్షావల్లివలె నీ వెట్లు భ్రష్టసంతాన మైత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నీవు క్షారముతో కడుగుకొనినను విస్తారమైన సబ్బు రాచుకొనినను నీ దోషము మరకవలె నాకు కనబడుచున్నది; ఇ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ేను అపవిత్రత నొందినదానను కాను, బయలు దేవతల ననుసరించి పోవుదానను కాను అని నీవు ఎట్లనుకొందు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యలో నీ మార్గమును చూడుము, నీవు చేసినదాని తెలిసికొనుము, నీవు త్రోవలలో ఇటు అటు తిరుగులాడు వడి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ంటెవ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రణ్యమునకు అల వాటు పడిన అడవి గాడిదవు, అది దాని కామాతురతవలన గాలి పీల్చును, కలిసికొనునప్పుడ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ిప్పగల వాడెవడు? దాని వెదకు గాడిదలలో ఏదియు అలసి యుండదు, దాని మాసములో అది క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జాగ్రత్త పడి నీ పాదములకు చెప్పులు తొడుగుకొనుము, నీ గొంతుక దప్పిగొన కుండునట్లు జాగ్రత్తపడుమ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చెప్పినను నీవుఆ మాట వ్యర్థము, వినను, అన్యులను మోహించితిని, వారి వెంబడి పోదునని చెప్ప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ొరికిన దొంగ సిగ్గుపడునట్లు ఇశ్రాయేలుకుటుంబము వారు సిగ్గుపడుదురునీవు మా తండ్రివని మ్రానుతోనునీవ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పుట్టించితివని రాతితోను చెప్పుచు, వారును వారి రాజులును వారి అధిపతులును వారి యాజకులు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లును అవమానము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రు నా తట్టు ముఖము త్రిప్పుకొనక వీపునే త్రిప్పుకొనిరి; అయినను ఆపత్కాలములోలేచి మ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పుమని వారు మనవి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నీకు నీవు చేసికొనిన దేవతలు ఎక్కడ నున్నవి? అవి నీ ఆపత్కాలములో లేచి నిన్ను రక్షించు నేమో; యూద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పట్టణములెన్నో నీ దేవతలన్నియ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ీరందరు నామీద తిరుగుబాటు చేసినవారు, నాతో ఎందుకు వాదించుదురని యెహోవా అడుగ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ేను మీ పిల్లలను హతముచేయుట వ్యర్థమే; వారు శిక్షకు లోబడరు; నాశనవాంఛగల సింహమువలె మీ ఖడ్గమ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లను సంహరించ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ఈ తరమువార లారా, యెహోవా సెలవిచ్చు మాట లక్ష్యపెట్టుడినేను ఇశ్రాయేలునకు అరణ్యము వలెనైతి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ఢాంధకార దేశమువలెనైతినా? మేము స్వేచ్ఛగా తిరుగులాడువార మైతివిు; ఇకను నీయొద్దకు రామని నా ప్రజల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 చున్నా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కన్యక తన ఆభరణములను మరచునా? పెండ్లికుమారి తన ఒడ్డాణమును మరచునా? నా ప్రజలు లెక్కలేనన్ని ది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మర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కామము తీర్చుకొనుటకై నీవెంతో ఉపాయముగా నటించుచున్నావు; అందువలన నీ కార్యములు చేయుటకు చెడుస్త్రీ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్పితివ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రియు నిర్ధోషులైన దీనుల ప్రాణరక్తము నీ బట్ట చెంగులమీద కనబడుచున్నది; కన్నములలోనే కాదు గాన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ట్టలన్నిటిమీదను కనబడ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యినను నీవునేను నిర్దోషిని, నిశ్చయముగా ఆయన కోపము నామీదనుండి తొలగిపోయెనని చెప్పు కొన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ిగోపాపము చేయలేదని నీవు చెప్పిన దానిబట్టి నీతో నాకు వ్యాజ్యెము కలిగ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నీ మార్గము మార్చు కొనుటకు నీవేల ఇటు అటు తిరుగులాడుచున్నావు? నీవు అష్షూరును ఆధారము చే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గ్గుపడినట్లు ఐగుప్తును ఆధారము చేసికొని సిగ్గుపడ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చేతులు నెత్తిని బెట్టు కొని ఆ జనమునొద్దనుండి బయలు వెళ్లెదవు; యెహోవా నీ ఆశ్ర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ాకరించుచున్నాడు. వాటివలన నీకు క్షేమము కలు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2026-10-20T03:33:43Z</dcterms:created>
  <dcterms:modified xsi:type="dcterms:W3CDTF">2026-10-20T03:33:43Z</dcterms:modified>
  <dc:title>యిర్మీయా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