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presProps" Target="presProps.xml"/>
  <Relationship Id="rId93" Type="http://schemas.openxmlformats.org/officeDocument/2006/relationships/viewProps" Target="viewProps.xml"/>
  <Relationship Id="rId9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When Jesus saw him lie, and knew that he had been now a long time in that case, he says unto him, Will you be made whole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When Jesus saw him lie, and knew that he had been now a long time in that case, he says unto him, Will you be made whole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 impotent man answered him, Sir, I have no man, when the water is troubled, to put me into the pool: but while I am coming, another steps down before me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 impotent man answered him, Sir, I have no man, when the water is troubled, to put me into the pool: but while I am coming, another steps down before me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Jesus says unto him, Rise, take up your bed, and walk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immediately the man was made whole, and took up his bed, and walked: and on the same day was the sabbath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immediately the man was made whole, and took up his bed, and walked: and on the same day was the sabbath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 Jews therefore said unto him that was cured, It is the sabbath day: it is not lawful for you to carry your bed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 Jews therefore said unto him that was cured, It is the sabbath day: it is not lawful for you to carry your bed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He answered them, He that made me whole, the same said unto me, Take up your bed, and walk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fter this there was a feast of the Jews; and Jesus went up to Jerusalem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He answered them, He that made me whole, the same said unto me, Take up your bed, and walk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n asked they him, What man is that which said unto you, Take up your bed, and walk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n asked they him, What man is that which said unto you, Take up your bed, and walk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he that was healed know not who it was: for Jesus had conveyed himself away, a multitude being in that place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he that was healed know not who it was: for Jesus had conveyed himself away, a multitude being in that place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fterward Jesus finds him in the temple, and said unto him, Behold, you are made whole: sin no more, lest a worse thing come unto you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fterward Jesus finds him in the temple, and said unto him, Behold, you are made whole: sin no more, lest a worse thing come unto you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e man departed, and told the Jews that it was Jesus, which had made him whole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refore did the Jews persecute Jesus, and sought to slay him, because he had done these things on the sabbath day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refore did the Jews persecute Jesus, and sought to slay him, because he had done these things on the sabbath day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Now there is at Jerusalem by the sheep market a pool, which is called in the Hebrew tongue Bethesda, having five porches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But Jesus answered them, My Father works until now, and I work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But Jesus answered them, My Father works until now, and I work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refore the Jews sought the more to kill him, because he not only had broken the sabbath, but said also that God was his Father, making himself equal with God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refore the Jews sought the more to kill him, because he not only had broken the sabbath, but said also that God was his Father, making himself equal with God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Then answered Jesus and said unto them, Verily, verily, I say unto you, The Son can do nothing of himself, but what he sees the Father do: for what things whatsoever he does, these also does the Son likewise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Then answered Jesus and said unto them, Verily, verily, I say unto you, The Son can do nothing of himself, but what he sees the Father do: for what things whatsoever he does, these also does the Son likewise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Then answered Jesus and said unto them, Verily, verily, I say unto you, The Son can do nothing of himself, but what he sees the Father do: for what things whatsoever he does, these also does the Son likewise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For the Father loves the Son, and shows him all things that himself does: and he will show him greater works than these, that all of you may marvel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For the Father loves the Son, and shows him all things that himself does: and he will show him greater works than these, that all of you may marvel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For as the Father raises up the dead, and replenishes life to them; even so the Son gives life to whom he will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Now there is at Jerusalem by the sheep market a pool, which is called in the Hebrew tongue Bethesda, having five porches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For as the Father raises up the dead, and replenishes life to them; even so the Son gives life to whom he will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For the Father judges no man, but has committed all judgment unto the Son: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For the Father judges no man, but has committed all judgment unto the Son: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For the Father judges no man, but has committed all judgment unto the Son: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That all men should honour the Son, even as they honour the Father. He that honors not the Son honors not the Father which has sent him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Verily, verily, I say unto you, He that hears my word, and believes on him that sent me, has everlasting life, and shall not come into condemnation; but is passed from death unto life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Verily, verily, I say unto you, He that hears my word, and believes on him that sent me, has everlasting life, and shall not come into condemnation; but is passed from death unto life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Verily, verily, I say unto you, He that hears my word, and believes on him that sent me, has everlasting life, and shall not come into condemnation; but is passed from death unto life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Verily, verily, I say unto you, The hour is coming, and now is, when the dead shall hear the voice of the Son of God: and they that hear shall live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Verily, verily, I say unto you, The hour is coming, and now is, when the dead shall hear the voice of the Son of God: and they that hear shall live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In these lay a great multitude of impotent folk, of blind, halt, withered, waiting for the moving of the water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For as the Father has life in himself; so has he given to the Son to have life in himself;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For as the Father has life in himself; so has he given to the Son to have life in himself;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has given him authority to execute judgment also, because he is the Son of man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has given him authority to execute judgment also, because he is the Son of man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Marvel not at this: for the hour is coming, in the which all that are in the graves shall hear his voice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Marvel not at this: for the hour is coming, in the which all that are in the graves shall hear his voice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shall come forth; they that have done good, unto the resurrection of life; and they that have done evil, unto the resurrection of damnation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shall come forth; they that have done good, unto the resurrection of life; and they that have done evil, unto the resurrection of damnation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I can of mine own self do nothing: as I hear, I judge: and my judgment is just; because I seek not mine own will, but the will of the Father which has sent me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I can of mine own self do nothing: as I hear, I judge: and my judgment is just; because I seek not mine own will, but the will of the Father which has sent me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In these lay a great multitude of impotent folk, of blind, halt, withered, waiting for the moving of the water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I can of mine own self do nothing: as I hear, I judge: and my judgment is just; because I seek not mine own will, but the will of the Father which has sent me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If I bear witness of myself, my witness is not true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There is another that bears witness of me; and I know that the witness which he witnesses of me is true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There is another that bears witness of me; and I know that the witness which he witnesses of me is true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ll of you sent unto John, and he bare witness unto the truth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But I receive not testimony from man: but these things I say, that all of you might be saved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But I receive not testimony from man: but these things I say, that all of you might be saved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He was a burning and a shining light: and all of you were willing for a season to rejoice in his light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He was a burning and a shining light: and all of you were willing for a season to rejoice in his light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But I have greater witness than that of John: for the works which the Father has given me to finish, the same works that I do, bear witness of me, that the Father has sent me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For an angel went down at a certain season into the pool, and troubled the water: whosoever then first after the troubling of the water stepped in was made whole of whatsoever disease he had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But I have greater witness than that of John: for the works which the Father has given me to finish, the same works that I do, bear witness of me, that the Father has sent me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But I have greater witness than that of John: for the works which the Father has given me to finish, the same works that I do, bear witness of me, that the Father has sent me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the Father himself, which has sent me, has borne witness of me. All of you have neither heard his voice at any time, nor seen his shape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the Father himself, which has sent me, has borne witness of me. All of you have neither heard his voice at any time, nor seen his shape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all of you have not his word abiding in you: for whom he has sent, him all of you believe not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Search the scriptures; for in them all of you think all of you have eternal life: and they are they which testify of me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Search the scriptures; for in them all of you think all of you have eternal life: and they are they which testify of me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all of you will not come to me, that all of you might have life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I receive not honour from men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But I know you, that all of you have not the love of God in you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For an angel went down at a certain season into the pool, and troubled the water: whosoever then first after the troubling of the water stepped in was made whole of whatsoever disease he had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I am come in my Father's name, and all of you receive me not: if another shall come in his own name, him all of you will receive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I am come in my Father's name, and all of you receive me not: if another shall come in his own name, him all of you will receive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How can all of you believe, which receive honour one of another, and seek not the honour that comes from God only?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How can all of you believe, which receive honour one of another, and seek not the honour that comes from God only?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Do not think that I will accuse you to the Father: there is one that accuses you, even Moses, in whom all of you trust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Do not think that I will accuse you to the Father: there is one that accuses you, even Moses, in whom all of you trust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For had all of you believed Moses, all of you would have believed me; for he wrote of me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For had all of you believed Moses, all of you would have believed me; for he wrote of me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But if all of you believe not his writings, how shall all of you believe my words?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But if all of you believe not his writings, how shall all of you believe my words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a certain man was there, which had an infirmity thirty and eight years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71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டுத்திருந்த அவனை இயேசு கண்டு, அவன் வெகுகாலமாய் வியாதிஸ்தனென்று அறிந்து, அவனை நோக்க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ஸ்தமாகவேண்டுமென்று விரும்புகிறாயா என்று கேட்ட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வியாதிஸ்தன் ஆண்டவரே, தண்ணீர் கலக்கப்படும்போது என்னைக் குளத்தில் கொண்டுபோய் விடுகிறத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ருவருமில்லை, நான் போகிறதற்குள்ளே வேறொருவன் எனக்கு முந்தி இறங்கிவிடுகிறான் என்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யேசு அவனை நோக்கி: எழுந்திரு, உன் படுக்கையை எடுத்துக்கொண்டு நட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டனே அந்த மனுஷன் சொஸ்தமாகி, தன் படுக்கையை எடுத்துக்கொண்டு, நடந்துபோனான். அந்த நா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ய்வுநாளாயிருந்த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தலால் யூதர்கள் குணமாக்கப்பட்டவனை நோக்கி: இது ஓய்வுநாளாயிருக்கிறதே, படுக்கையை எடுத்துக்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ோகிறது உனக்கு நியாயமல்ல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அவர்களுக்குப் பிரதியுத்தரமாக என்னைச் சொஸ்தமாக்கினவர், உன்படுக்கையை எடுத்துக்கொண்டு நடவ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பின்பு யூதருடைய பண்டிகை ஒன்று வந்தது; அப்பொழுது இயேசு எருசலேமுக்குப் போ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க்குச் சொன்னார் என்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ர்கள்: உன் படுக்கையை எடுத்துக்கொண்டு நடவென்று உன்னுடனே சொன்ன மனுஷன் யார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னிடத்தில் கேட்ட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ொஸ்தமாக்கப்பட்டவன் அவர் இன்னாரென்று அறியவில்லை; அவ்விடத்தில் ஜனங்கள் கூட்டமாயிருந்தபடிய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யேசு விலகியிருந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ப்பின்பு இயேசு அவனை தேவாலயத்திலே கண்டு: இதோ, நீ சொஸ்தமானாய், அதிக கேடானதொன்றும் உ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ராதபடி இனிப் பாவஞ்செய்யாதே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மனுஷன் போய், தன்னைச் சொஸ்தமாக்கினவர் இயேசு என்று யூதர்களுக்கு அறிவித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 இவைகளை ஓய்வுநாளில் செய்தபடியால், யூதர்கள் அவரைத் துன்பப்படுத்தி, அவரைக் கொலைசெய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கைதேடின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பிரெய பாஷையிலே பெதஸ்தா என்னப்பட்ட ஒரு குளம் எருசலேமில் ஆட்டு வாசலினருகே இருக்கிறது, அதற்கு ஐ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வர்களை நோக்கி: என் பிதா இதுவரைக்கும் கிரியைசெய்துவருகிறார். நானும் கிரியைசெய்துவர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 ஓய்வுநாள் கட்டளையை மீறினதுமல்லாமல், தேவனைத் தம்முடைய சொந்தப் பிதா என்றுஞ்சொல்லித் த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ேவனுக்குச் சமமாக்கினபடியினாலே, யூதர்கள் அவரைக் கொலைசெய்யும்படி அதிகமாய் வகைதேடின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இயேசு அவர்களை நோக்கி: மெய்யாகவே மெய்யாகவே நான் உங்களுக்குச் சொல்லுகிறேன் பிதாவ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ெய்யக் குமாரன் காண்கிறதெதுவோ, அதையேயன்றி, வேறொன்றையும் தாமாய்ச் செய்யமாட்டார்; அவர் எவைகளை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ெய்கிறாரோ, அவைகளைக் குமாரனும் அந்தப்படியே செய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தாவானவர் குமாரனிடத்தில் அன்பாயிருந்து, தாம் செய்கிறவைகளையெல்லாம் அவருக்குக் காண்பிக்கிற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ங்கள் ஆச்சரியப்படத்தக்கதாக இவைகளைப் பார்க்கிலும் பெரிதான கிரியைகளையும் அவருக்குக் காண்பிப்ப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தாவானவர் மரித்தோரை எழுப்பி உயிர்ப்பிக்கிறதுபோல, குமாரனும் தமக்குச் சித்தமானவர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ண்டபங்களுண்ட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யிர்ப்பி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ன்றியும் பிதாவைக் கனம்பண்ணுகிறதுபோல எல்லாரும் குமாரனையும் கனம்பண்ணும்படிக்கு, பிதாவானவர்த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ருவருக்கும் நியாயத்தீர்ப்புச் செய்யாமல், நியாயத்தீர்ப்புச் செய்யும் அதிகாரம் முழுவத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ுமாரனுக்கு ஒப்புக்கொடுத்திரு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ுமாரனைக் கனம்பண்ணாதவன் அவரை அனுப்பின பிதாவையும் கனம்பண்ணாதவனாயிருக்கி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ன் வசனத்தைக் கேட்டு, என்னை அனுப்பினவரை விசுவாசிக்கிறவனுக்கு நித்தியஜீவன் உண்டு; அ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க்கினைத்தீர்ப்புக்குட்படாமல், மரணத்தைவிட்டு நீங்கி, ஜீவனுக்குட்பட்டிருக்கிறான் என்று மெய்ய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ெய்யாகவே உங்களுக்குச் சொல்ல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ரித்தோர் தேவகுமாரனுடைய சத்தத்தைக் கேட்குங்காலம் வரும், அது இப்பொழுதே வந்திருக்கிறது; அத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ேட்கிறவர்கள் பிழைப்பார்கள் என்று மெய்யாகவே மெய்யாகவே உங்களுக்குச் சொல்ல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ைகளிலே குருடர், சப்பாணிகள், சூம்பின உறுப்புடையவர்கள் முதலான வியாதிக்காரர் அநேகர் படுத்திரு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ஏனெனில், பிதாவானவர் தம்மில் தாமே ஜீவனுடையவராயிருக்கிறதுபோல, குமாரனும் தம்மில்த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ஜீவனுடையவராயிருக்கும்படி அருள் செய்திரு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மனுஷகுமாரனாயிருக்கிறபடியால், நியாயத்தீர்ப்புச் செய்யும்படிக்கு அதிகாரத்தையும் அவருக்கு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டுத்திரு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தைக்குறித்து நீங்கள் ஆச்சரியப்படவேண்டாம்; ஏனென்றால் பிரேதக்குழிகளிலுள்ள அனைவரும் அவர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த்தத்தைக் கேட்குங் காலம் வர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, நன்மைசெய்தவர்கள் ஜீவனை அடையும்படி எழுந்திருக்கிறவர்களாகவும், தீமை செய்தவ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க்கினையை அடையும்படி எழுந்திருக்கிறவர்களாகவும் புறப்படு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என் சுயமாய் ஒன்றுஞ்செய்கிறதில்லை; நான் கேட்கிறபடியே நியாயந்தீர்க்கிறேன்; எனக்கு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ித்தமானதை நான் தேடாமல், என்னை அனுப்பின பிதாவுக்குச் சித்தமானதையே நான் தேடுகிறபடியால் என் தீர்ப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ண்ணீர் எப்பொழுது கலங்கும் என்று காத்துக்கொண்டிருப்ப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யாயிரு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ன்னைக்குறித்து நானே சாட்சிகொடுத்தால் என் சாட்சி மெய்யாயிரா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ன்னைக்குறித்துச் சாட்சிகொடுக்கிறவர் வேறொருவர் இருக்கிறார், அவர் என்னைக்குறித்துக் கொடுக்கி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ாட்சி மெய்யான சாட்சியென்று அறிந்திருக்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ீங்கள் யோவானிடத்தில் ஆளனுப்பி விசாரித்தீர்கள், அவன் சத்தியத்திற்கு சாட்சிகொடுத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ான் ஏற்றுக்கொள்ளுகிற சாட்சி மனுஷருடைய சாட்சியல்ல, நீங்கள் இரட்சிக்கப்படுவதற்காகவே இவைகளை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ல்ல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் எரிந்து பிரகாசிக்கிற விளக்காயிருந்தான்; நீங்களும் சிலகாலம் அவன் வெளிச்சத்திலே களிகூ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னதாயிருந்த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யோவானுடைய சாட்சியைப்பார்க்கிலும் மேன்மையான சாட்சி எனக்கு உண்டு; அதென்னவெனில்,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னெனில் சில சமயங்களில் தேவதூதன் ஒருவன் அந்தக் குளத்தில் இறங்கி, தண்ணீரைக் கலக்குவான்; தண்ண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றைவேற்றும்படிக்குப் பிதாவானவர் எனக்குக் கற்பித்ததும் நான் செய்துவருகிறதுமான கிரியைகளே பிதா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னுப்பினார் என்று என்னைக்குறித்துச் சாட்சி கொடு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ன்னை அனுப்பின பிதா தாமே என்னைக் குறித்துச் சாட்சி கொடுத்திருக்கிறார்; நீங்கள் ஒருக்காலும்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த்தத்தைக் கேட்டதுமில்லை, அவர் ரூபத்தைக் கண்டதும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 அனுப்பினவரை நீங்கள் விசுவாசியாதபடியால் அவருடைய வசனம் உங்களில் தரித்திருக்கிறதும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வேதவாக்கியங்களை ஆராய்ந்துபாருங்கள்; அவைகளால் உங்களுக்கு நித்தியஜீவன் உண்டென்று எண்ணுகிறீர்கள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னைக்குறித்துச் சாட்சிகொடுக்கிறவைகளும் அவைகள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டியிருந்தும் உங்களுக்கு ஜீவன் உண்டாகும்படி என்னிடத்தில் வர உங்களுக்கு மனத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ான் மனுஷரால் மகிமையை ஏற்றுக்கொள்ளுகிறத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ங்களில் தேவ அன்பு இல்லையென்று உங்களை அறிந்திருக்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ங்கினபின்பு யார் முந்தி அதில் இறங்குவானோ அவன் எப்பேர்ப்பட்ட வியாதிஸ்தனாயிருந்தாலும் சொஸ்தமாவ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நான் என் பிதாவின் நாமத்தினாலே வந்திருந்தும் நீங்கள் என்னை ஏற்றுக்கொள்ளவில்லை, வேறொருவன் தன் சு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மத்தினாலே வந்தால் அவனை ஏற்றுக்கொள்வ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தேவனாலேமாத்திரம் வருகிற மகிமையைத் தேடாமல், ஒருவராலொருவர் மகிமையை ஏற்றுக்கொள்ளுகிற நீங்கள் எப்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ிசுவாசிப்பீர்கள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பிதாவினிடத்தில் நான் உங்கள்மேல் குற்றஞ்சாட்டுவேன் என்று நினையாதிருங்கள், நீங்கள் நம்புகிற மோசே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ங்கள்மேல் குற்றஞ்சாட்டுவ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நீங்கள் மோசேயை விசுவாசித்தீர்களானால், என்னையும் விசுவாசிப்பீர்கள்; அவன் என்னைக்குற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ழுதியிருக்கிறா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வன் எழுதின வாக்கியங்களை நீங்கள் விசுவாசியாமலிருந்தால் நான் சொல்லுகிற வசனங்களை எப்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ிசுவாசிப்பீர்கள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ுப்பத்தெட்டு வருஷம் வியாதிகொண்டிருந்த ஒரு மனுஷன் அங்கே இருந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2026-09-16T23:21:42Z</dcterms:created>
  <dcterms:modified xsi:type="dcterms:W3CDTF">2026-09-16T23:21:42Z</dcterms:modified>
  <dc:title>யோவான்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