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வடதிசையின் வழியாக வெளிப்பிராகாரத்திலே புறப்படப்பண்ணி, பிரத்தியேகமான இடத்துக்கு எதிராகவும், மாளிகைக்கு எதிராகவும் வடக்கே இருந்த அறைவீடுகளுக்கு என்னை அழைத்துக்கொண்டுபோ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வடதிசையின் வழியாக வெளிப்பிராகாரத்திலே புறப்படப்பண்ணி, பிரத்தியேகமான இடத்துக்கு எதிராகவும், மாளிகைக்கு எதிராகவும் வடக்கே இருந்த அறைவீடுகளுக்கு என்னை அழைத்துக்கொண்டுபோ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வடதிசையின் வழியாக வெளிப்பிராகாரத்திலே புறப்படப்பண்ணி, பிரத்தியேகமான இடத்துக்கு எதிராகவும், மாளிகைக்கு எதிராகவும் வடக்கே இருந்த அறைவீடுகளுக்கு என்னை அழைத்துக்கொண்டுபோ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ூறு முழ நீளத்துக்கு முன்னே வடக்கு வாசல் இருந்தது; அவ்விடத்து அகலம் ஐம்பது முழ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ூறு முழ நீளத்துக்கு முன்னே வடக்கு வாசல் இருந்தது; அவ்விடத்து அகலம் ஐம்பது முழ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ட்பிராகாரத்தில் இருந்த இருபது முழத்துக்கு எதிராகவும் வெளிப்பிராகாரத்தில் இருந்த தளவரிசைக்கு எதிராகவும் ஒன்றுக்கொன்று எதிரான மூன்று நிலைகளுள்ள நடைகாவணங்கள்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ட்பிராகாரத்தில் இருந்த இருபது முழத்துக்கு எதிராகவும் வெளிப்பிராகாரத்தில் இருந்த தளவரிசைக்கு எதிராகவும் ஒன்றுக்கொன்று எதிரான மூன்று நிலைகளுள்ள நடைகாவணங்கள் இ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ட்பிராகாரத்தில் இருந்த இருபது முழத்துக்கு எதிராகவும் வெளிப்பிராகாரத்தில் இருந்த தளவரிசைக்கு எதிராகவும் ஒன்றுக்கொன்று எதிரான மூன்று நிலைகளுள்ள நடைகாவணங்கள் இ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ட்புறத்திலே அறைவீடுகளின் முன்பாகப் பத்து முழ அகலமான வழியும், ஒரு முழ அகலமான பாதையும் இருந்தது; அவைகளின் வாசல்கள் வடக்கே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ட்புறத்திலே அறைவீடுகளின் முன்பாகப் பத்து முழ அகலமான வழியும், ஒரு முழ அகலமான பாதையும் இருந்தது; அவைகளின் வாசல்கள் வடக்கே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ர இருந்த அறைவீடுகள் அகலக்கட்டையாயிருந்தது; நடைகாவணங்கள் கீழேயிருக்கிற அறைவீடுகளுக்கும் நடுவேயிருக்கிறவைகளுக்கும் அதிக உயரமான மாளிகைய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ர இருந்த அறைவீடுகள் அகலக்கட்டையாயிருந்தது; நடைகாவணங்கள் கீழேயிருக்கிற அறைவீடுகளுக்கும் நடுவேயிருக்கிறவைகளுக்கும் அதிக உயரமான மாளிகைய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மூன்று அடுக்குகளாயிருந்தது; பிராகாரங்களின் தூண்களுக்கு இருந்ததுபோல, அவைகளுக்குத் தூண்களில்லை; ஆகையால் தரையிருந்து அளக்க, அவைகள் கீழேயும் நடுவேயும் இருக்கிறவைகளைப் பார்க்கிலும் அகலக்கட்டைய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மூன்று அடுக்குகளாயிருந்தது; பிராகாரங்களின் தூண்களுக்கு இருந்ததுபோல, அவைகளுக்குத் தூண்களில்லை; ஆகையால் தரையிருந்து அளக்க, அவைகள் கீழேயும் நடுவேயும் இருக்கிறவைகளைப் பார்க்கிலும் அகலக்கட்டைய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றம்பே அறைவீடுகளுக்கு எதிரே வெளிப்பிராகாரத் திசையில் அறை வீடுகளுக்கு முன்பாக இருந்த மதிலின் நீளம் ஐம்பது முழ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றம்பே அறைவீடுகளுக்கு எதிரே வெளிப்பிராகாரத் திசையில் அறை வீடுகளுக்கு முன்பாக இருந்த மதிலின் நீளம் ஐம்பது முழ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ிப்பிராகாரத்திலுள்ள அறைவீடுகளின் நீளம் ஐம்பது முழம், தேவாலயத்துக்கு முன்னே நூறு முழம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ிப்பிராகாரத்திலுள்ள அறைவீடுகளின் நீளம் ஐம்பது முழம், தேவாலயத்துக்கு முன்னே நூறு முழ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ழக்கே வெளிப்பிராகாரத்திலிருந்து அந்த அறைவீடுகளுக்குள் பிரவேசிக்கிற நடை அவைகளின் கீழே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ழக்கே வெளிப்பிராகாரத்திலிருந்து அந்த அறைவீடுகளுக்குள் பிரவேசிக்கிற நடை அவைகளின் கீழே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யான பிராகாரத்து மதிலின் அகலத்திலே பிரத்தியேகமான இடத்துக்கு முன்பாகவும் மாளிகைக்கு முன்பாகவும் அறைவீடுகளும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யான பிராகாரத்து மதிலின் அகலத்திலே பிரத்தியேகமான இடத்துக்கு முன்பாகவும் மாளிகைக்கு முன்பாகவும் அறைவீடுகளும்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முன்னான வழியிலே அந்த அறைவீடுகள் நீளத்திலும் அகலத்திலும் எல்லா வாசற்படிகளிலும், திட்டங்களிலும், வாசல் நடைகளிலும் வடதிசையான அறைவீடுகளின் சாயல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முன்னான வழியிலே அந்த அறைவீடுகள் நீளத்திலும் அகலத்திலும் எல்லா வாசற்படிகளிலும், திட்டங்களிலும், வாசல் நடைகளிலும் வடதிசையான அறைவீடுகளின் சாயல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ென்திசையான அறைவீடுகளின் வாசல் நடைக்கு ஒப்பாக ஒரு வாசல் நடைவழியின் முகப்பில் இருந்தது; கீழ்த்திசையில் அவைகளுக்குப் பிரவேசிக்கும் இடத்திலே செம்மையான மதிலின் எதிரே இருந்த வழியின் முகப்பில் ஒரு வாசல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ென்திசையான அறைவீடுகளின் வாசல் நடைக்கு ஒப்பாக ஒரு வாசல் நடைவழியின் முகப்பில் இருந்தது; கீழ்த்திசையில் அவைகளுக்குப் பிரவேசிக்கும் இடத்திலே செம்மையான மதிலின் எதிரே இருந்த வழியின் முகப்பில் ஒரு வாசல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உள்வீட்டை அளந்து தீர்ந்தபின்பு, கீழ்த்திசைக்கு எதிரான வாசல்வழியாய் என்னை வெளியே அழைத்துக்கொண்டுபோய், அதைச்சுற்றிலும் அளந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உள்வீட்டை அளந்து தீர்ந்தபின்பு, கீழ்த்திசைக்கு எதிரான வாசல்வழியாய் என்னை வெளியே அழைத்துக்கொண்டுபோய், அதைச்சுற்றிலும் அளந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ீழ்த்திசைப் பக்கத்தை அளவுகோலால் அளந்தார்; அது அளவுகோலின்படியே சுற்றிலும் ஐந்நூறுகோலாய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டதிசைப்பக்கத்தை அளவுகோலால் சுற்றிலும் ஐந்நூறுகோலாய் அளந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ென்திசைப்பக்கத்தை அளவுகோலால் ஐந்நூறு கோலாய் அளந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ற்றிசைப் பக்கத்துக்குத் திரும்பி அதை அளவுகோலால் ஐந்நூறு கோலாய் அளந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ு பக்கங்களிலும் அதை அளந்தார்; பரிசுத்தமானதற்கும் பரிசுத்தமில்லாததற்கும் வித்தியாசம்பண்ணும்படிக்கு அதற்கு ஐந்நூறு கோல் நீளமும் ஐந்நூறு கோல் அகலமுமான மதில் சுற்றிலும் இ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ு பக்கங்களிலும் அதை அளந்தார்; பரிசுத்தமானதற்கும் பரிசுத்தமில்லாததற்கும் வித்தியாசம்பண்ணும்படிக்கு அதற்கு ஐந்நூறு கோல் நீளமும் ஐந்நூறு கோல் அகலமுமான மதில் சுற்றில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সেই পুরুষটি উত্তর দিকের প্রবেশ দ্বারের মধ্যে দিয়ে আমাকে বাইরের প্রাঙ্গণে নিয়ে এল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পশ্চিম দিকের অনেক কামরা রয়েছে এমন এক প্রাঙ্গণে নিয়ে চলল যেটি নিষিদ্ধ জায়গার পশ্চিম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ের প্রাঙ্গণের দিক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াথরের তৈরী বাড়ীটি লম্বায় 100 হাত ও চওড়ায় 50 হাত ছিল| লোক জন প্রাঙ্গণের উত্তর দিক দিয়ে এ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েশ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াথরের তৈরী বাড়ীটি ছিল তিনতলা উঁচু এবং তাতে ঝুল বারান্দা ছিল| 20 হাত মাপের ভিতরের প্রাঙ্গণটি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বাড়ী ও মন্দিরের মধ্যস্থানে| অন্য দিকের কামরাগুলি বাইরের প্রাঙ্গণের শান বাঁধান জায়গাটির দিকে 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বেশ পথটি উত্তর দিকে থাকা সত্ত্বেও, প্রস্থে 10 হাত ও দৈর্য়্ঘে 100 হাত একটি রাস্তা প্রাঙ্গণ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ক্ষিণ পাশ বরাবর চল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েহেতু দালানটির উচ্চতায় তিনতল বিশিষ্ট ছিল এবং তাতে বাইরের প্রাঙ্গণের মত থাম ছিল না তাই উপ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মরাগুলি মধ্যের ও তলার কামরাগুলির থেকে পিছনের দিক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উপরের তল প্রস্থেথ মধ্যের তলের চেয়ে এবং মধ্যের তল প্রস্থে নীচের তলের চেয়ে সরু ছিল কারণ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ে ঝুল বারান্দ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 বাইরে ছিল এক দেওয়াল, যা কামরাগুলির সাথে সমান্তরাল ভাবে বাইরের প্রাঙ্গণে বরাবর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মরাগুলির সামনে তা 50 হাত পর্য়ন্ত বিস্তৃ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ে কামরাগুলি বাইরের প্রাঙ্গন বরাবর ছিল তারা দৈর্য়্ঘে 50 হাত যদিও মন্দিরের দিকের দালানটি সম্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ৈর্য়্ঘে 100 হা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দালানটির পূর্ব দিকে এই কামরাগুলির তলায় ছিল প্রবেশপথ আর তাই লোকে বাইরের প্রাঙ্গণ থেকে এতে প্র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বেশ পথটি ছিল প্রাঙ্গণের গায়ে দেওয়ালের আরম্ভে|দক্ষিণ দিকেও, খোলা চত্বরে কয়েকটি ঘর ছি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য়েকটি ছিল এই ঘরগুলির সাম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ই কামরাগুলির সামনে একটি সরু রাস্তা ছিল| দৈর্য়্ঘে ও প্রস্থে সমান ছিল এবং একই অবস্থানে একই রক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রজা ছিল এইগুলি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াড়িটির পূর্বদিকে দক্ষিণের ঘরগুলো প্রবেশের বিভিন্ন পথছিল যাতে লোকরা দেওয়ালের ধারে খোলা চত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ু রাস্তা দিয়ে এখানে প্রবেশ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ই পুরুষটি আমায় বলল, “সীমাবদ্ধ স্থানের এপাশের এবং ওপাশের উত্তরের ও দক্ষিণের কামরাগুলি পবি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কামরাগুলি সেই সব যাজকদের জন্য যারা প্রভুর উদ্দেশ্যে নৈবেদ্য উত্সর্গ করে| সেই স্থানেই যাজ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নৈবেদ্য ভোজন করে এবং সেই স্থানেই তারা পবিত্র নৈবেদ্যগুলি রাখে কারণ এই স্থান পবিত্র| পবিত্রত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গুলি হল: শস্য নৈবেদ্য, পাপমোচন নৈবেদ্য এবং অপরাধ খণ্ডন নৈবেদ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ে যাজকরা পবিত্র-স্থানে প্রবেশ করে তাদের অবশ্য বাইরের প্রাঙ্গনে যাবার আগে পবিত্রস্থানে সে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পড় খুলে রাখতে হবে| যাজকগণ যদি মন্দিরের অন্য অংশে, যেখানে অন্য যাজকরা রয়েছে সেখানে যেতে চায়,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এই ঘরে গিয়ে অন্য পোষাক পরতে হবে|” তাদের এই রকম অবশ্যই করতে হবে কারণ তাদের সেবা বস্ত্র হ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ই পুরুষটি মন্দিরের ভিতরের অংশের মাপ নেওয়া শেষ করে আমাকে পূর্বের দিকের দরজার কাছে এন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জায়গা মাপ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 পূর্বের দিক একটা মাপকাঠির সাহায্যে মাপলে তা লম্বায় 500 হাত পাওয়া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িনি উত্তর দিক মাপলে তাও দৈর্য়্ঘে 500 হা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দক্ষিণ দিক মাপলে তাও লম্বায় 500 হা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শ্চিম দিকটাও লম্বায় 500 হা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পর তিনি মন্দিরের চারধারের চারটি দেওয়াল মাপল| দেওয়ালটি লম্বায় 500 হাত এবং চওড়ায় 50 0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 এটি পবিত্র স্থানটিকে সাধারণ স্থানের থেকে আলাদা করে রে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2026-10-21T06:57:01Z</dcterms:created>
  <dcterms:modified xsi:type="dcterms:W3CDTF">2026-10-21T06:57:01Z</dcterms:modified>
  <dc:title>যিহিষ্কেল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