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ive Thy work, O Lord ! 
Now to Thy saints appear ! 
Oh, speak with power to every soul, 
And let Thy people hear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ive Thy work, O Lord ! . . 
While here to Thee we bow ; . . 
Descend, O gracious Lord, descend ! 
Oh come, and bless us now 1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evive Thy work, O Lord ! 
Exalt Thy precious name ! 
And may Thy love in every heart 
Be kindled to a flam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Revive Thy work, O Lord ! 
And bless to all Thy word ! 
And may its pure and sacred truth 
In living faith be heard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vive Thy work, O Lord ! 
Give pentecostal showers ! 
Be Thine the glory, Thine alone ! 
The blessing, Lord, be ours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2026-10-23T11:21:26Z</dcterms:created>
  <dcterms:modified xsi:type="dcterms:W3CDTF">2026-10-23T11:21:26Z</dcterms:modified>
  <dc:title>Hymn : 309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