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க்கள் திராட்சக்காய்களைத் தின்றார்கள், பிள்ளைகளின் பற்கள் கூசிப்போயின என்னும் பழமொழியை நீங்கள் இஸ்ரவேல் தேசத்தைக் குறித்துச்சொல்லுகிறது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க்கள் திராட்சக்காய்களைத் தின்றார்கள், பிள்ளைகளின் பற்கள் கூசிப்போயின என்னும் பழமொழியை நீங்கள் இஸ்ரவேல் தேசத்தைக் குறித்துச்சொல்லுகிறது எ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இஸ்ரவேலில் இந்தப் பழமொழியைச் சொல்வது இல்லை என்பதை என் ஜீவனைக்கொண்டு சொல்லுகிறேன் என்று, கர்த்தராகிய ஆண்டவர் உரை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இஸ்ரவேலில் இந்தப் பழமொழியைச் சொல்வது இல்லை என்பதை என் ஜீவனைக்கொண்டு சொல்லுகிறேன் என்று, கர்த்தராகிய ஆண்டவர் உரை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எல்லா ஆத்துமாக்களும் என்னுடையவைகள்; தகப்பனின் ஆத்துமா எப்படியோ, அப்படியே மகனின் ஆத்துமாவும் என்னுடையது; பாவஞ்செய்கிற ஆத்துமாவே ச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எல்லா ஆத்துமாக்களும் என்னுடையவைகள்; தகப்பனின் ஆத்துமா எப்படியோ, அப்படியே மகனின் ஆத்துமாவும் என்னுடையது; பாவஞ்செய்கிற ஆத்துமாவே ச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நீதிமானாயிருந்து, நியாயத்தையும் நீதியையும் செய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ையும் ஒடுக்காமலும், கொள்ளையிடாமலுமிருந்து, கடன் வாங்கினவனுக்கு அடைமானத்தைத் திரும்பக்கொடுத்து தன் அப்பத்தைப் பசித்தவனுக்குப் பங்கிட்டு, வஸ்திரமில்லாதவனுக்கு வஸ்திரம் தரிப்ப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ையும் ஒடுக்காமலும், கொள்ளையிடாமலுமிருந்து, கடன் வாங்கினவனுக்கு அடைமானத்தைத் திரும்பக்கொடுத்து தன் அப்பத்தைப் பசித்தவனுக்குப் பங்கிட்டு, வஸ்திரமில்லாதவனுக்கு வஸ்திரம் தரிப்ப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ட்டிக்குக் கொடாமலும், பொலிசை வாங்காமலும், அநியாயத்துக்குத் தன்கையை விலக்கி, மனிதருக்குள்ள வழக்கே உண்மையாய்த் தீர்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ட்டிக்குக் கொடாமலும், பொலிசை வாங்காமலும், அநியாயத்துக்குத் தன்கையை விலக்கி, மனிதருக்குள்ள வழக்கே உண்மையாய்த் தீர்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ட்டளைகளின்படி நடந்து, என் நியாயங்களைக் கைக்கொண்டு, உண்மையாயிருப்பானாகில் அவனே நீதிமான்; அவன் பிழைக்கவே பிழைப்ப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ட்டளைகளின்படி நடந்து, என் நியாயங்களைக் கைக்கொண்டு, உண்மையாயிருப்பானாகில் அவனே நீதிமான்; அவன் பிழைக்கவே பிழைப்ப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அவனுக்கு ஒரு குமாரன் பிறந்து, அவன் கள்ளனும் இரத்தஞ்சிந்துகிறவனும், மேற்சொல்லிய கடமைகளின்படி நடவாம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ில் ஒன்றுக்கொப்பானதைச் செய்கிறவனுமாயிருந்து, மலைகளின்மேல் சாப்பிட்டு, தன் அயலானுடைய மனைவியைத் தீட்டுப்படுத்த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ும் எளிமையுமானவனை ஒடுக்கி, கொள்ளைக்காரனாயிருந்து, அடைமானத்தைத் திரும்பக் கொடாமல், நரகலான விக்கிரகங்களுக்கு நேராக தன் கண்களை ஏறெடுத்து, அருவருப்பானதைச் செய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ும் எளிமையுமானவனை ஒடுக்கி, கொள்ளைக்காரனாயிருந்து, அடைமானத்தைத் திரும்பக் கொடாமல், நரகலான விக்கிரகங்களுக்கு நேராக தன் கண்களை ஏறெடுத்து, அருவருப்பானதைச் செய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, இதோ, அவனுக்கு ஒரு குமாரன் பிறந்து, அவன் தன் தகப்பன்செய்த எல்லாப் பாவங்களையும் கண்டு, தான் அவைகளின்படி செய்யாதபடிக்கு எச்சரிக்கையாயிரு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, இதோ, அவனுக்கு ஒரு குமாரன் பிறந்து, அவன் தன் தகப்பன்செய்த எல்லாப் பாவங்களையும் கண்டு, தான் அவைகளின்படி செய்யாதபடிக்கு எச்சரிக்கையாயிரு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ையும் ஒடுக்காமலும், அடைமானத்தை வைத்துக்கொண்டிராமலும், கொள்ளையிடாமலும், தன் அப்பத்தைப் பசித்தவனுக்குப் பங்கிட்டு, வஸ்திரமில்லாதவனுக்கு வஸ்திரந்தரிப்ப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ையும் ஒடுக்காமலும், அடைமானத்தை வைத்துக்கொண்டிராமலும், கொள்ளையிடாமலும், தன் அப்பத்தைப் பசித்தவனுக்குப் பங்கிட்டு, வஸ்திரமில்லாதவனுக்கு வஸ்திரந்தரிப்ப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கப்பனோவென்றால் கொடுமைசெய்து, சகோதரனைக் கொள்ளையிட்டு, தகாததைத் தன் ஜனங்களின் நடுவிலே செய்தபடியினால், இதோ, அவன் தன் அக்கிரமத்திலே சா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கப்பனோவென்றால் கொடுமைசெய்து, சகோதரனைக் கொள்ளையிட்டு, தகாததைத் தன் ஜனங்களின் நடுவிலே செய்தபடியினால், இதோ, அவன் தன் அக்கிரமத்திலே சா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ெப்படி, குமாரன் தகப்பனுடைய அக்கிரமத்தைச் சுமக்கிறதினால் என்று நீங்கள் கேட்டால், குமாரன் நியாயத்தையும் நீதியையும் செய்து, என் கட்டளைகளைக் கைக்கொண்டு, அவைகளின்படி செய்ததினால், அவன் பிழைக்கவே பிழை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ெப்படி, குமாரன் தகப்பனுடைய அக்கிரமத்தைச் சுமக்கிறதினால் என்று நீங்கள் கேட்டால், குமாரன் நியாயத்தையும் நீதியையும் செய்து, என் கட்டளைகளைக் கைக்கொண்டு, அவைகளின்படி செய்ததினால், அவன் பிழைக்கவே பிழைப்ப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தான் செய்த எல்லாப் பாவங்களையும் விட்டுத் திரும்பி, என் கட்டளைகளையெல்லாம் கைக்கொண்டு, நியாயத்தையும் நீதியையும் செய்வானேயாகில்,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தான் செய்த எல்லாப் பாவங்களையும் விட்டுத் திரும்பி, என் கட்டளைகளையெல்லாம் கைக்கொண்டு, நியாயத்தையும் நீதியையும் செய்வானேயாகில்,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செய்த எல்லா மீறுதல்களும் நினைக்கப்படுவதில்லை; அவன் தான் செய்த நீதியிலே பிழை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 சாகிறது எனக்கு எவ்வளவேனும் பிரியமோ? அவன் தன் வழிகளை விட்டுத் திரும்பிப் பிழைப்பது அல்லவோ என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 சாகிறது எனக்கு எவ்வளவேனும் பிரியமோ? அவன் தன் வழிகளை விட்டுத் திரும்பிப் பிழைப்பது அல்லவோ என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ோ, ஆண்டவருடைய வழி செம்மையாய் இருக்கவில்லை என்கிறீர்கள்; இஸ்ரவேல் வம்சத்தாரே, கேளுங்கள்; என் வழி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ோ, ஆண்டவருடைய வழி செம்மையாய் இருக்கவில்லை என்கிறீர்கள்; இஸ்ரவேல் வம்சத்தாரே, கேளுங்கள்; என் வழி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் தன் நீதியைவிட்டு விலகி, அநீதிசெய்து அதிலே செத்தால், அவன் செய்த தன் அநீதியினிமித்தம் அவன் சாவ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் தன் நீதியைவிட்டு விலகி, அநீதிசெய்து அதிலே செத்தால், அவன் செய்த தன் அநீதியினிமித்தம் அவன் சாவ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ுன்மார்க்கன் தான் செய்த துன்மார்க்கத்தைவிட்டு விலகி, நியாயத்தையும் நீதியையும் செய்வானேயாகில், அவன் தன் ஆத்துமாவைப் பிழைக்கப்பண்ணுவ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ுன்மார்க்கன் தான் செய்த துன்மார்க்கத்தைவிட்டு விலகி, நியாயத்தையும் நீதியையும் செய்வானேயாகில், அவன் தன் ஆத்துமாவைப் பிழைக்கப்பண்ணுவ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ச்சரிப்படைந்து, அவன் செய்த எல்லா மீறுதல்களையும் விட்டுத் திரும்புகிறபடியனாலே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வம்சத்தாரோ: ஆண்டவருடைய வழி செம்மையாய் இருக்கவில்லை என்கிறார்கள்; இஸ்ரவேல் வம்சத்தாரே, என் வழிகள்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வம்சத்தாரோ: ஆண்டவருடைய வழி செம்மையாய் இருக்கவில்லை என்கிறார்கள்; இஸ்ரவேல் வம்சத்தாரே, என் வழிகள்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துரோகம்பண்ணின உங்களுடைய எல்லாத் துரோகங்களையும் உங்கள்மேல் இராதபடிக்கு விலக்கி, உங்களுக்குப் புது இருதயத்தையும் புது ஆவியையும் உண்டுபண்ணிக்கொள்ளுங்கள்; இஸ்ரவேல் வம்சத்தாரே, நீங்கள் ஏன் சாகவேண்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துரோகம்பண்ணின உங்களுடைய எல்லாத் துரோகங்களையும் உங்கள்மேல் இராதபடிக்கு விலக்கி, உங்களுக்குப் புது இருதயத்தையும் புது ஆவியையும் உண்டுபண்ணிக்கொள்ளுங்கள்; இஸ்ரவேல் வம்சத்தாரே, நீங்கள் ஏன் சாகவேண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ந்திரும்புங்கள், அப்பொழுது பிழைப்பீர்கள்; சாகிறவனுடைய சாவை நான் விரும்புகிறத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ந்திரும்புங்கள், அப்பொழுது பிழைப்பீர்கள்; சாகிறவனுடைய சாவை நான் விரும்புகிறதில்லை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ന്മാർ പച്ചമുന്തിരിങ്ങാ തിന്നു മക്കളുടെ പല്ലു പുളിച്ചു എന്നു നിങ്ങൾ യിസ്രായേൽദേശത്ത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ഴഞ്ചൊല്ലു പറയുന്ന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ണ, നിങ്ങൾ ഇനി യിസ്രായേലിൽ ഈ പഴഞ്ചൊല്ലു പറവാൻ ഇടവരികയില്ല എന്നു യഹോ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കല ദേഹികളും എനിക്കുള്ളവർ; അപ്പന്റെ പ്രാണനും മകന്റെ പ്രാണനും ഒരുപോലെ എനിക്കുള്ളതു; പ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 ദേഹി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ഒരു മനുഷ്യൻ നീതിമാനായിരുന്നു നീതിയും ന്യായവും പ്രവർത്തിക്കുന്നു എങ്കിൽ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ൂജാഗിരികളിൽവെച്ചു ഭക്ഷണം കഴിക്കയോ യിസ്രായേൽഗൃഹത്തിന്റെ വിഗ്രഹങ്ങളെ നോക്കി നമസ്കരിക്ക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ുകാരന്റെ ഭാര്യയെ വഷളാക്കുകയോ ഋതുവായ സ്ത്രീയുടെ അടുക്കൽ ചെല്ലുകയോ ആരോടും അന്യ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യോ ചെയ്യ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ടം വാങ്ങിയവന്നു പണയം മടക്കിക്കൊടുക്കയും ആരോടും പിടിച്ചുപറിക്കാതെ തന്റെ അപ്പം വിശപ്പുള്ള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യും നഗ്നനെ ഉടുപ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ലിശെക്കു കൊടുക്കയോ ലാഭം വാങ്ങുകയോ ചെയ്യാതിരിക്കയും നീതികേടു ചെയ്യാതവണ്ണം കൈ മടക്കിക്കൊൾ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ർക്കു തമ്മിലുള്ള വ്യവഹാരത്തിൽ നേരോടെ വിധ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റെ ചട്ടങ്ങളെ അനുസരിക്കയും എന്റെ ന്യായങ്ങളെ പ്രമാണിക്കയും ചെയ്തുകൊണ്ടു നേരോടേ നടക്കുന്ന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മാൻ - അവൻ നിശ്ചയമായി ജീവിച്ചിരിക്ക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ാൽ അവന്നു ഒരു മകൻ ജനിച്ചിട്ടു അവൻ നിഷ്കണ്ടകനായിരുന്നു രക്തം ചൊരിക, അവയിൽ ഏതെങ്കിലും ചെയ്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ചെയ്യേണ്ടതൊന്നും ചെയ്യാതിരിക്ക, പൂജാഗിരികളിൽ വെച്ചു ഭക്ഷണം കഴിക്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ൂട്ടുകാരന്റെ ഭാര്യയെ വഷളാക്കുക, എളിയവനോടും ദരിദ്രനോടും അന്യായം ചെയ്ക, പിടിച്ചുപറിക്ക, പണ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ക്കിക്കൊടുക്കാതിരിക്ക, വിഗ്രഹങ്ങളെ നോക്കി നമസ്കരിക്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്ളേച്ഛത പ്രവർത്തിക്ക, പലിശെക്കു കൊടുക്ക, ലാഭം വാങ്ങുക എന്നീവക ചെയ്യുന്നവനായാൽ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ച്ചിരിക്കുമോ? അവൻ ജീവിച്ചിരിക്കയില്ല; അവൻ ഈ മ്ളേച്ഛതകളൊക്കെയും ചെയ്തുവല്ലോ; അവൻ മ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രക്തം അവന്റെ മേൽ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അവന്നു ഒരു മകൻ ജനിച്ചിട്ടു അവൻ തന്റെ അപ്പൻ ചെയ്ത സകല പാപങ്ങളും കണ്ടു പേട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യുള്ളതിനെ ചെയ്യാതെ പർവ്വതങ്ങളിൽവെച്ചു ഭക്ഷണം കഴിക്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സ്രായേൽഗൃഹത്തിന്റെ വിഗ്രഹങ്ങളെ നോക്കി നമസ്കരിക്ക, കൂട്ടുകാരന്റെ ഭാര്യയെ വഷളാക്കു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രോടെങ്കിലും അന്യായം ചെയ്ക, പണയം കൈവശം വെച്ചുകൊണ്ടിരിക്ക, പിടിച്ചുപറിക്ക, എന്നീവകയൊ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ാതെ വിശപ്പുള്ളവന്നു അപ്പം കൊടുക്കയും നഗ്നനെ ഉടുപ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തികേടു ചെയ്യാതവണ്ണം കൈ മടക്കിക്കൊൾകയും പലിശയും ലാഭവും വാങ്ങാതിരിക്കയും എന്റെ വിധികളെ നട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ചട്ടങ്ങളെ അനുസരിക്കയും ചെയ്യുന്നു എങ്കിൽ അവൻ അപ്പന്റെ അകൃത്യംനിമിത്തം മര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ച്ച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ന്റെ അപ്പനോ ക്രൂരപീഡനംചെയ്തു, സഹോദരനോടു പിടിച്ചുപറിച്ചു, തന്റെ ജനത്തിന്റ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്ളരുതാത്തതു പ്രവർത്തിച്ചതുകൊണ്ടു തന്റെ അകൃത്യത്താൽ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മകൻ അപ്പന്റെ അകൃത്യം വഹിക്കേണ്ടതല്ലയോ എന്നു നിങ്ങൾ ചോദിക്കുന്നു; മകൻ നീതിയും ന്യാ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ച്ചു എന്റെ ചട്ടങ്ങളെ പ്രമാണിച്ചു നടക്കുന്നു എങ്കിൽ, അവൻ ജീവിച്ച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ാപം ചെയ്യുന്ന ദേഹി മരിക്കും; മകൻ അപ്പന്റെ അകൃത്യം വഹിക്കേണ്ട; അപ്പൻ മകന്റെ അകൃത്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ഹിക്കേണ്ട; നീതിമാന്റെ നീതി അവന്റെമേലും ദുഷ്ടന്റെ ദുഷ്ടത അവന്റെമേല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ൽ ദുഷ്ടൻ താൻ ചെയ്ത സകല പാപങ്ങളെയും വിട്ടുതിരിഞ്ഞു എന്റെ ചട്ടങ്ങളെയൊക്കെയും പ്രമാണ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യും ന്യായവും പ്രവർത്തിക്കുന്നു എങ്കിൽ, അവൻ മരിക്കാതെ ജീവിച്ച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ൻ ചെയ്ത അതിക്രമങ്ങളിൽ ഓന്നിനെയും അവന്നു കണക്കിടുകയില്ല; അവൻ ചെയ്ത നീതിയാൽ അവൻ ജീ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ദുഷ്ടന്റെ മരണത്തിൽ എനിക്കു അല്പമെങ്കിലും താല്പര്യം ഉണ്ടോ? അവൻ തന്റെ വഴികളെ വിട്ടുതിര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ക്കേണമെന്നല്ലയോ എന്റെ താല്പര്യ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നാൽ നീതിമാൻ തന്റെ നീതി വിട്ടുതിരിഞ്ഞു നീതികേടു പ്രവർത്തിച്ചു, ദുഷ്ടൻ ചെയ്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മ്ളേച്ഛതകളെയുംപോലെ ചെയ്യുന്നു എങ്കിൽ, അവൻ ജീവിച്ചിരിക്കുമോ? അവൻ ചെയ്ത നീതിയൊ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ക്കിടുകയില്ല; അവൻ ചെയ്ത ദ്രോഹത്താലും അവൻ ചെയ്ത പാപത്താലും അവൻ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നിങ്ങൾ: കർത്താവിന്റെ വഴി ചൊവ്വുള്ളതല്ല എന്നു പറയുന്നു; യിസ്രായേൽഗൃഹമേ, കേൾപ്പിൻ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 ചൊവ്വുള്ളതല്ലയോ നിങ്ങളുടെ വഴികൾ ചൊവ്വില്ലാത്തവയ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ീതിമാൻ തന്റെ നിതി വിട്ടുതിരിഞ്ഞു നീതികേടു പ്രവർത്തിക്കുന്നുവെങ്കിൽ അവൻ അതുനിമിത്തം മ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ചെയ്ത നീതികേടു നിമിത്തം തന്നേ അവൻ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ദുഷ്ടൻ താൻ ചെയ്ത ദുഷ്ടത വിട്ടുതിരിഞ്ഞു നീതിയും ന്യായവും പ്രവർത്തിക്കുന്നു എങ്കിൽ, അവൻ തന്നെത്ത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ോടെ ര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ൻ ഓർത്തു താൻ ചെയ്ത അതിക്രമങ്ങളെയൊക്കെയും വിട്ടുതിരിയുന്നതുകൊണ്ടു അവൻ മരിക്കാതെ ജീവിച്ചിര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യിസ്രായേൽഗൃഹം: കർത്താവിന്റെ വഴി ചൊവ്വുള്ളതല്ല എന്നു പറയുന്നു; യിസ്രായേൽഗൃഹമേ, എന്റെ വഴ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ൊവ്വുള്ളവയല്ലയോ? നിങ്ങളുടെ വഴികൾ ചൊവ്വില്ലാത്തവയ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തുകൊണ്ടു യിസ്രായേൽഗൃഹമേ, ഞാൻ നിങ്ങളിൽ ഓരോരുത്തന്നും അവനവന്റെ വഴിക്കു തക്കവണ്ണം ന്യ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ും എന്നു യഹോവയായ കർത്താവിന്റെ അരുളപ്പാടു: അകൃത്യം നിങ്ങൾക്കു നാശകര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വിക്കാതെയിരിക്കേണ്ടതിന്നു നിങ്ങൾ മനന്തിരിഞ്ഞു നിങ്ങളുടെ അതിക്രമങ്ങളൊക്കെയും വിട്ടുതിരി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ിങ്ങൾ ചെയ്തിരിക്കുന്ന അതിക്രമങ്ങളൊക്കെയും നിങ്ങളിൽനിന്നു എറിഞ്ഞുകളവിൻ; നിങ്ങൾക്കു പുതിയോ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ത്തെയും പുതിയോരു ആത്മാവിനെയും സമ്പാദിച്ചുകൊൾവിൻ; യിസ്രായേൽഗൃഹമേ നിങ്ങൾ എന്തിനു മരിക്കു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മരിക്കുന്നവന്റെ മരണത്തിൽ എനിക്കു ഇഷ്ടമില്ല എന്നു യഹോവയായ കർത്താവിന്റെ അരുളപ്പാടു; ആകയാൽ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ന്തിരിഞ്ഞു ജീവ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2026-10-21T09:37:21Z</dcterms:created>
  <dcterms:modified xsi:type="dcterms:W3CDTF">2026-10-21T09:37:21Z</dcterms:modified>
  <dc:title>യെഹെസ്കേൽ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