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se were the sons of David, which were born unto him in Hebron; the firstborn Amnon, of Ahinoam the Jezreelitess; the second Daniel, of Abigail the Carmelitess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se were the sons of David, which were born unto him in Hebron; the firstborn Amnon, of Ahinoam the Jezreelitess; the second Daniel, of Abigail the Carmelitess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third, Absalom the son of Maachah the daughter of Talmai king of Geshur: the fourth, Adonijah the son of Haggith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third, Absalom the son of Maachah the daughter of Talmai king of Geshur: the fourth, Adonijah the son of Haggith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fifth, Shephatiah of Abital: the sixth, Ithream by Eglah his wif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fifth, Shephatiah of Abital: the sixth, Ithream by Eglah his wif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se six were born unto him in Hebron; and there he reigned seven years and six months: and in Jerusalem he reigned thirty and three year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se six were born unto him in Hebron; and there he reigned seven years and six months: and in Jerusalem he reigned thirty and three year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se were born unto him in Jerusalem; Shimea, and Shobab, and Nathan, and Solomon, four, of Bathshua the daughter of Ammiel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se were born unto him in Jerusalem; Shimea, and Shobab, and Nathan, and Solomon, four, of Bathshua the daughter of Ammiel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bhar also, and Elishama, and Eliphelet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Nogah, and Nepheg, and Japhia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Elishama, and Eliada, and Eliphelet, nin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se were all the sons of David, beside the sons of the concubines, and Tamar their siste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se were all the sons of David, beside the sons of the concubines, and Tamar their sist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olomon's son was Rehoboam, Abia his son, Asa his son, Jehoshaphat his son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olomon's son was Rehoboam, Abia his son, Asa his son, Jehoshaphat his son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Joram his son, Ahaziah his son, Joash his son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maziah his son, Azariah his son, Jotham his son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haz his son, Hezekiah his son, Manasseh his son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mon his son, Josiah his so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sons of Josiah were, the firstborn Johanan, the second Jehoiakim, the third Zedekiah, the fourth Shallum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sons of Josiah were, the firstborn Johanan, the second Jehoiakim, the third Zedekiah, the fourth Shallu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sons of Jehoiakim: Jeconiah his son, Zedekiah his so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ons of Jeconiah; Assir, Salathiel his son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Malchiram also, and Pedaiah, and Shenazar, Jecamiah, Hoshama, and Nedabiah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sons of Pedaiah were, Zerubbabel, and Shimei: and the sons of Zerubbabel; Meshullam, and Hananiah, and Shelomith their sister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sons of Pedaiah were, Zerubbabel, and Shimei: and the sons of Zerubbabel; Meshullam, and Hananiah, and Shelomith their sister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Hashubah, and Ohel, and Berechiah, and Hasadiah, Jushabhesed, fiv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sons of Hananiah; Pelatiah, and Jesaiah: the sons of Rephaiah, the sons of Arnan, the sons of Obadiah, the sons of Shechania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sons of Hananiah; Pelatiah, and Jesaiah: the sons of Rephaiah, the sons of Arnan, the sons of Obadiah, the sons of Shechania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sons of Shechaniah; Shemaiah: and the sons of Shemaiah; Hattush, and Igeal, and Bariah, and Neariah, and Shaphat, six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sons of Shechaniah; Shemaiah: and the sons of Shemaiah; Hattush, and Igeal, and Bariah, and Neariah, and Shaphat, six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sons of Neariah; Elioenai, and Hezekiah, and Azrikam, thre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sons of Elioenai were, Hodaiah, and Eliashib, and Pelaiah, and Akkub, and Johanan, and Dalaiah, and Anani, sev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5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க்கு எப்ரோனிலே பிறந்த குமாரர்: யெஸ்ரெயேல் ஊராளான அகினோவாமிடத்தில் பிறந்த அம்ன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தற்பேறானவன்; கர்மேலின் ஊராளான அபிகாயேலிடத்தில் பிறந்த தானியேல் இரண்டாம் குமார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சூரின் ராஜாவாகிய தல்மாயின் குமாரத்தி மாக்காள் பெற்ற அப்சலோம் மூன்றாம் குமாரன்; ஆகீத் பெற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ோனியா நாலாம் குமார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ித்தாள் பெற்ற செப்பத்தியா ஐந்தாம் குமாரன்; அவன் பெண்ஜாதியாகிய எக்லாள் பெற்ற இத்ரேயாம் ஆற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ஆறு குமாரர் அவனுக்கு எப்ரோனிலே பிறந்தார்கள்; அங்கே ஏழுவருஷமும் ஆறுமாதமும் அரசாண்ட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ுசலேமிலோ முப்பத்துமூன்று வருஷம் அரசா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ல் அவனுக்குப் பிறந்தவர்கள்: அம்மியேலின் குமாரத்தியாகிய பத்சுவாளிடத்தில் சிமீயா, சோபாப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த்தான், சாலொமோன் என்னும் நாலுபே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கார், எலிசாமா, எலிப்பெலேத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ோகா, நேபேக், யப்பிய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ிசாமா, எலியாதா, எலிபேலேத் என்னும் ஒன்பதுபேர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மனையாட்டிகளின் குமாரரையும் இவர்கள் சகோதரியாகிய தாமாரையும் தவிர, இவர்களெல்லாரும் தாவீ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ின் குமாரன் ரெகொபெயாம்; இவனுடைய குமாரன் அபியா; இவனுடைய குமாரன் ஆசா; இவனுடைய குமார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சபாத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டைய குமாரன் யோராம்; இவனுடைய குமாரன் அகசியா; இவனுடைய குமாரன் யோவாஸ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னுடைய குமாரன் அமத்சியா; இவனுடைய குமாரன் அசரியா; இவனுடைய குமாரன் யோத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ுடைய குமாரன் ஆகாஸ்; இவனுடைய குமாரன் எசேக்கியா; இவனுடைய குமாரன் மனாச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ுடைய குமாரன் ஆமோன்; இவனுடைய குமாரன் யோசி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ியாவின் குமாரர், முதல் பிறந்த யோகனானும், யோயாக்கீம் என்னும் இரண்டாம் குமாரனும், சிதேக்கி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ும் மூன்றாம் குமாரனும், சல்லூம் என்னும் நாலாம் குமாரன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யாக்கீமின் குமாரர், எகொனியா முதலானவர்கள்; இவனுக்கு மகனானவன் சிதேக்கி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ட்டுண்ட எகொனியாவின் குமாரர் சலாத்தியே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ல்கீராம், பெதாயா, சேனாசார், யெகமியா, ஒசாமா, நெதபியா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தாயாவின் குமாரர், செருபாபேல், சிமேயி என்பவர்கள்; செருபாபேலின் குமாரர், மெசுல்லாம், அனனி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வர்கள்; இவர்கள் சகோதரி செலோமீத் என்பவ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சூபா, ஒகேல், பெரகியா, அசதியா, ஊசாபேசேத் என்னும் ஐந்துபேர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னியாவின் குமாரர், பெலேத்தியா, எசாயா என்பவர்கள்; இவனுடைய குமாரன் ரெபாயா; இவனுடைய குமார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்னான்; இவனுடைய குமாரன் ஒபதியா; இவனுடைய குமாரன் செக்கனி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க்கனியாவின் குமாரர், செமாயா முதலானவர்கள்; செமாயாவின் குமாரர், அத்தூஸ், எகெயால், பாரிய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ெயாரியா, செப்பாத் என்னும் ஆறுபே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ெயாரியாவின் குமாரர், எலியோய், எசேக்கியா, அஸ்ரீக்காம் என்னும் மூன்றுபே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ியோனாயின் குமாரர், ஒதாயா, எலியாசிப், பெலாயா, அக்கூப், யோகனான், தெலாயா, ஆனானி என்னும் ஏழுபே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2026-10-21T05:05:50Z</dcterms:created>
  <dcterms:modified xsi:type="dcterms:W3CDTF">2026-10-21T05:05:50Z</dcterms:modified>
  <dc:title>1 நாளாகமம்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