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said, I will take heed to my ways, that I sin not with my tongue: I will keep my mouth with a bridle, while the wicked is before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said, I will take heed to my ways, that I sin not with my tongue: I will keep my mouth with a bridle, while the wicked is before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as dumb with silence, I held my peace, even from good; and my sorrow was stirr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as dumb with silence, I held my peace, even from good; and my sorrow was stirr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heart was hot within me, while I was musing the fire burned: then spoke I with my tongue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heart was hot within me, while I was musing the fire burned: then spoke I with my tongue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RD, make me to know mine end, and the measure of my days, what it is: that I may know how frail I a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RD, make me to know mine end, and the measure of my days, what it is: that I may know how frail I a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you have made my days as an handbreadth; and mine age is as nothing before you: verily every man at his best state is altogether vanity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you have made my days as an handbreadth; and mine age is as nothing before you: verily every man at his best state is altogether vanity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every man walks in a vain show: surely they are disquieted in vain: he heaps up riches, and knows not who shall gather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every man walks in a vain show: surely they are disquieted in vain: he heaps up riches, and knows not who shall gather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ow, Lord, what wait I for? my hope is in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eliver me from all my transgressions: make me not the reproach of the foolis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eliver me from all my transgressions: make me not the reproach of the foolis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as dumb, I opened not my mouth; because you did i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Remove your stroke away from me: I am consumed by the blow of yours ha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you with rebukes do correct man for iniquity, you make his beauty to consume away like a moth: surely every man is vanity. Sela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you with rebukes do correct man for iniquity, you make his beauty to consume away like a moth: surely every man is vanity. Sela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ar my prayer, O LORD, and give ear unto my cry; hold not your peace at my tears: for I am a stranger with you, and a sojourner, as all my fathers we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ar my prayer, O LORD, and give ear unto my cry; hold not your peace at my tears: for I am a stranger with you, and a sojourner, as all my fathers wer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 spare me, that I may recover strength, before I go behind, and be no 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ட்டும் என் வாயைக் கடிவாளத்தால் அடக்கிவைப்ப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ரித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இருதயம் எனக்குள்ளே அனல்கொண்டது; நான் தியானிக்கையில் அக்கினி மூண்டது; அப்பொழுது என் நாவ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ண்ணப்பம்செய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தையும் எனக்குத் தெரி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ும் மாயையே என்பது நிச்சய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ிக்கொள்ளுவான் என்று அறிய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ஆண்டவரே, நான் எதற்கு எதிர்பார்த்திருக்கிறேன்? நீரே என் நம்பிக்க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ீறுதல்கள் எல்லாவற்றிலுமிருந்து என்னை விடுதலையாக்கும், மூடனுடைய நிந்தனைக்க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நான் வாயைத் திறவாமல் மவுனமாய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லிருந்து உம்முடைய வாதையை எடுத்துப்போடும்; உமதுகரத்தின் அடிகளால் நான் சோர்ந்துபோ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யப்பண்ணுகிறீர்; நிச்சயமாக எந்த மனுஷனும் மாயையே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2026-11-01T17:51:10Z</dcterms:created>
  <dcterms:modified xsi:type="dcterms:W3CDTF">2026-11-01T17:51:10Z</dcterms:modified>
  <dc:title>சங்கீதம்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