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said, I will take heed to my ways, that I sin not with my tongue: I will keep my mouth with a bridle, while the wicked is before m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said, I will take heed to my ways, that I sin not with my tongue: I will keep my mouth with a bridle, while the wicked is before m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was dumb with silence, I held my peace, even from good; and my sorrow was stirre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was dumb with silence, I held my peace, even from good; and my sorrow was stirre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My heart was hot within me, while I was musing the fire burned: then spoke I with my tongue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My heart was hot within me, while I was musing the fire burned: then spoke I with my tongue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LORD, make me to know mine end, and the measure of my days, what it is: that I may know how frail I am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LORD, make me to know mine end, and the measure of my days, what it is: that I may know how frail I a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ehold, you have made my days as an handbreadth; and mine age is as nothing before you: verily every man at his best state is altogether vanity. Selah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ehold, you have made my days as an handbreadth; and mine age is as nothing before you: verily every man at his best state is altogether vanity. Selah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Surely every man walks in a vain show: surely they are disquieted in vain: he heaps up riches, and knows not who shall gather them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Surely every man walks in a vain show: surely they are disquieted in vain: he heaps up riches, and knows not who shall gather them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now, Lord, what wait I for? my hope is in you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Deliver me from all my transgressions: make me not the reproach of the foolish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Deliver me from all my transgressions: make me not the reproach of the foolish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 was dumb, I opened not my mouth; because you did it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Remove your stroke away from me: I am consumed by the blow of yours han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en you with rebukes do correct man for iniquity, you make his beauty to consume away like a moth: surely every man is vanity. Selah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en you with rebukes do correct man for iniquity, you make his beauty to consume away like a moth: surely every man is vanity. Selah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Hear my prayer, O LORD, and give ear unto my cry; hold not your peace at my tears: for I am a stranger with you, and a sojourner, as all my fathers wer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Hear my prayer, O LORD, and give ear unto my cry; hold not your peace at my tears: for I am a stranger with you, and a sojourner, as all my fathers were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O spare me, that I may recover strength, before I go behind, and be no mor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8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நாவினால் பாவஞ்செய்யாதபடிக்கு நான் என் வழிகளைக் காத்து, துன்மார்க்கன் எனக்கு முன்ப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ுமட்டும் என் வாயைக் கடிவாளத்தால் அடக்கிவைப்பேன் என்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மவுனமாகி, ஊமையனாயிருந்தேன், நலமானதையும் பேசாமல் அமர்ந்திருந்தேன்; ஆனாலும் என் துக்க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ிகரித்த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இருதயம் எனக்குள்ளே அனல்கொண்டது; நான் தியானிக்கையில் அக்கினி மூண்டது; அப்பொழுது என் நாவ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ண்ணப்பம்செய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நான் எவ்வளவாய் நிலையற்றவன் என்று உணரும்படி என் முடிவையும், என் நாட்களின் அளவு இவ்வளவ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பதையும் எனக்குத் தெரிவ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என் நாட்களை நாலுவிரற்கடையளவாக்கினீர்; என் ஆயுசு உமது பார்வைக்கு இல்லாததுபோலிருக்கிறது; எ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ுஷனும் மாயையே என்பது நிச்சயம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ேஷமாகவே மனுஷன் திரிகிறான்; விருதாவாகவே சஞ்சலப்படுகிறான்; ஆஸ்தியைச் சேர்க்கிறான். யார் அ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ரிக்கொள்ளுவான் என்று அறிய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 ஆண்டவரே, நான் எதற்கு எதிர்பார்த்திருக்கிறேன்? நீரே என் நம்பிக்க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மீறுதல்கள் எல்லாவற்றிலுமிருந்து என்னை விடுதலையாக்கும், மூடனுடைய நிந்தனைக்கு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ப்புக்கொட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ே இதைச் செய்தீர் என்று நான் வாயைத் திறவாமல் மவுனமாயிருந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ிலிருந்து உம்முடைய வாதையை எடுத்துப்போடும்; உமதுகரத்தின் அடிகளால் நான் சோர்ந்துபோ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்கிரமத்தினிமித்தம் நீர் மனுஷனைக் கடிந்துகொண்டு தண்டிக்கிறபோது அவன் வடிவைப் பொட்டரிப்பைப்போ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ழியப்பண்ணுகிறீர்; நிச்சயமாக எந்த மனுஷனும் மாயையே.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என் ஜெபத்தைக்கேட்டு, என் கூப்பிடுதலுக்குச் செவிகொடும்; என் கண்ணீர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வுனமாயிராதேயும்; என் பிதாக்களெல்லாரையும்போல நானும் உமக்குமுன்பாக அந்நியனும் பரதேசியுமா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இனி இராமற்போகுமுன்னே தேறுதலடையும்படி என்னிடத்தில் பொறுமையாயி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2026-09-17T05:39:36Z</dcterms:created>
  <dcterms:modified xsi:type="dcterms:W3CDTF">2026-09-17T05:39:36Z</dcterms:modified>
  <dc:title>சங்கீதம் : 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