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பேச்சை முடிக்காதிருப்பீர்கள்? புத்திமான்களாயிருங்கள்; நாங்களும் பேசட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ிருகங்களைப்போல் எண்ணப்பட்டு, உங்கள் பார்வைக்குத் தீழ்ப்பானவர்களாயிருப்பானே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ன்மார்க்கனுடைய விளக்கு அணைந்துபோம்; அவன் அடுப்பின் நெருப்பும் அவி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ூடாரத்தில் வெளிச்சம் அந்தகாரப்படும்; அவன் விளக்கு அவனுடனே அணைந்த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ெலனாய் நடந்த நடைகள் குறைந்துபோம், அவன் ஆலோசனை அவனை விழப்பண்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் கால்களினால் வலையில் அகப்பட்டு, வலைச்சிக்கலிலே நட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ணி அவன் குதிகாலைப் பிடிக்கும்; பறிகாரர் அவனை மேற்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ாகச் சுருக்கு தரையிலும், அவனுக்காகக் கண்ணி வழியிலும் வை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ிலுமிருந்துண்டாகும் பயங்கரங்கள் அவனைத் திடுக்கிடப்பண்ணி, அவன் கால்களைத் திசைதெரியாமல் அலையப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பெலனைப் பட்டினி தின்றுபோடும்; அவன் பக்கத்தில் கேடு ஆயத்தப்பட்டு நிற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அவன் அங்கத்தின் பலத்தைப் பட்சிக்கும்; பயங்கரமான மரணமே அவன் அங்கங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ஒன்றுமில்லாமற்போனதினால் பயங்கரம் அவன் கூடாரத்தில் குடியிருக்கும்; கந்தகம் அவன் வாசஸ்தலத்தின்மேல் தெளிக்க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ே இருக்கிற அவன் வேர்கள் அழிந்துபோகும்; மேலே இருக்கிற அவன் கிளைகள் பட்டுப்போ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ினைக்கும் நினைப்பு பூமியிலிருந்தழியும், வீதிகளில் அவன் பேரில்லாமற்போகும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ெளிச்சத்திலிருந்து இருளில் துரத்திவிடப்பட்டு, பூலோகத்திலிருந்து தள்ளுண்டுபோ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ஜனத்துக்குள்ளே அவனுக்குப் புத்திரனும் இல்லை பெளத்திரனும் இல்லை; அவன் வீட்டில் மீதியாயிருக்கத்தக்கவன் ஒருவன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ஜனத்துக்குள்ளே அவனுக்குப் புத்திரனும் இல்லை பெளத்திரனும் இல்லை; அவன் வீட்டில் மீதியாயிருக்கத்தக்கவன் ஒருவனு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 என்ப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షూహీయుడైన బిల్దదు ఈలాగు ప్రత్యుత్తర 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ాటలలో చిక్కుపరచుటకై మీ రెంతసేవు వెదకుదురు?మీరు ఆలోచన చేసి ముగించినయెడల మేము మాట లాడ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 దృష్టికి మృగములుగానుమూఢులుగాను మేమెంచబడుట ఏ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ోపముచేత నిన్ను నీవు చీల్చుకొనువాడా,నీ నిమిత్తము భూమి పాడుగా చేయబడునా?నీ నిమిత్తము కొండ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ానము తప్ప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భక్తిహీనుల దీపము ఆర్పివేయబడునువారి అగ్ని జ్వాలలు ప్రకాశింప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గుడారములో వెలుగు అంధకారమగునువారియొద్దనున్న దీపము ఆరి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పటుత్వముగల నడకలు అడ్డగింపబడునువారి స్వకీయాలోచన వారిని కూల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వాగురలమీద నడచువారు తమ కాళ్లే వారిని వలలోనికి న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బోను వారి మడిమెను పట్టుకొనునువల వారిని చిక్క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ని చిక్కించుకొనుటకై ఉరి నేలను ఉంచబడునువారిని పట్టుకొనుటకై త్రోవలో ఉచ్చు 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లుదిక్కుల భీకరమైనవి వారికి భయము కలుగజేయునుభయములు వారిని వెంటాడి తరుమ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 బలము క్షీణించిపోవునువారిని కూల్చుటకు ఆపద కాచి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ి వారి దేహ అవయవములను భక్షించునుమరణజ్యేష్ఠుడు వారి అవయవములను భ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ి ఆశ్రయమైన వారి గుడారములోనుండి పెరికివేయబడుదురువారు భీకరుడగు రాజునొద్దకు కొనిపో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కి అన్యులైనవారు వారి గుడారములో నివాసము చేయుదురువారి నివాసస్థలముమీద గంధకము చల్ల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్రింద వారి వేళ్లు ఎండిపోవునుపైన వారి కొమ్మలు నరక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ూమిమీద ఎవరును వారిని జ్ఞాపకము చేసికొనరుమైదానమందు ఎక్కడను వారిని ఎరిగినవారు ఉ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నులు వారిని వెలుగులోనుండి చీకటిలోనికి తోలుదురుభూలోకములోనుండి వారిని తరుమ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 ప్రజలలో వారికి పుత్రులైనను పౌత్రులైననుఉండరువారు నివసించిన స్థలములో తప్పించుకొనినవాడుఒకడ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ర్వాత వచ్చినవారు వారిమీద పడిన శిక్షనుచూచివిస్మయమొందుదురుపూర్వముండినవారు దానిని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ులు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శ్చయముగా భక్తిహీనుల నివాసములకు ఇట్టి గతి పట్టునుదేవుని ఎరుగనివారి స్థలము ఇట్ట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2026-10-21T05:47:25Z</dcterms:created>
  <dcterms:modified xsi:type="dcterms:W3CDTF">2026-10-21T05:47:25Z</dcterms:modified>
  <dc:title>యోబు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