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வானைப்பார்க்கிலும் இயேசு அநேகம் பேரைச் சீஷராக்கி ஞானஸ்நானங்கொடுக்கிறாரென்று பரிசேயர் கேள்விப்பட்டதாகக் கர்த்தர் அறி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ேயாவைவிட்டு மறுபடியுங் கலிலேயாவுக்குப் 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ேயாவைவிட்டு மறுபடியுங் கலிலேயாவுக்குப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தாமே ஞானஸ்நானங்கொடுக்கவில்லை, அவருடைய சீஷர்கள் கொடு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ாரியா நாட்டின் வழியாய்ப் போகவேண்டியதாயிருந்தபடிய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ு தன் குமாரனாகிய யோசேப்புக்குக் கொடுத்த நிலத்துக்கு அருகே இருந்த சமாரியாவிலுள்ள சீகார் என்னப்பட்ட ஊருக்கு வ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ு தன் குமாரனாகிய யோசேப்புக்குக் கொடுத்த நிலத்துக்கு அருகே இருந்த சமாரியாவிலுள்ள சீகார் என்னப்பட்ட ஊருக்கு வ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 உட்கார்ந்தார்; அப்பொழுது ஏறக்குறைய ஆறாம்மணி வேளைய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யாக்கோபுடைய கிணறு இருந்தது; இயேசு பிரயாணத்தினால் இளைப்படைந்தவராய் அந்தக் கிணற்றினருகே உட்கார்ந்தார்; அப்பொழுது ஏறக்குறைய ஆறாம்மணி வேளைய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சீஷர்கள் போஜனபதார்த்தங்களைக் கொள்ளும்படி ஊருக்குள்ளே போ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சீஷர்கள் போஜனபதார்த்தங்களைக் கொள்ளும்படி ஊருக்குள்ளே போ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மாரியா நாட்டாளாகிய ஒரு ஸ்திரீ தண்ணீர் மொள்ள வந்தாள். இயேசு அவளை நோக்கி: தாகத்துக்குத்தா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 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ர்கள் சமாரியருடனே சம்பந்தங்கலவாதவர்களானபடியால், சமாரிய ஸ்திரீ அவரை நோக்கி: நீர் யூதனாயிருக்க, சமாரியா ஸ்திரீயாகிய என்னிடத்தில், தாகத்துக்குத்தா என்று எப்படிக் கேட்கலாம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 கேட்கிறவர் இன்னார் என்பதையும் அறிந்திருந்தாயானால், நீயே அவரிடத்தில் கேட்டிருப்பாய், அவர் உனக்கு ஜீவத்தண்ணீரைக் கொடுத்திருப்ப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ளுக்குப் பிரதியுத்தரமாக: நீ தேவனுடைய ஈவையும், தாகத்துக்குத்தா என்று உன்னிடத்தில் கேட்கிறவர் இன்னார் என்பதையும் அறிந்திருந்தாயானால், நீயே அவரிடத்தில் கேட்டிருப்பாய், அவர் உனக்கு ஜீவத்தண்ணீரைக் கொடுத்திருப்ப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 பின்னை எங்கேயிருந்து உமக்கு ஜீவத்தண்ணீர் உ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ந்த ஸ்திரீ: ஆண்டவரே, மொண்டுகொள்ள உம்மிடத்தில் பாத்திரமில்லையே, கிணறும் ஆழமாயிருக்கிறதே, பின்னை எங்கேயிருந்து உமக்கு ஜீவத்தண்ணீர் உ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 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க் கிணற்றை எங்களுக்குத் தந்த நம்முடைய பிதாவாகிய யாக்கோபைப் பார்க்கிலும் நீர் பெரியவரோ. அவரும் அவர் பிள்ளைகளும் அவர் மிருகஜீவன்களும் இதிலே குடித்ததுண்டே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ளுக்குப் பிரதியுத்தரமாக: இந்தத் தண்ணீரைக் குடிக்கிறவனுக்கு மறுபடியும் தாகமு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 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ொடுக்கும் தண்ணீரைக் குடிக்கிறவனுக்கோ ஒருக்காலும் தாகமுண்டாகாது; நான் அவனுக்குக் கொடுக்கும் தண்ணீர் அவனுக்குள்ளே நித்தியஜீவகாலமாய் ஊறுகிற நீரூற்றாயிருக்க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 வராமலுமிருக்கும்படி அந்தத் தண்ணீரை எனக்குத் தரவேண்டும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 அவரை நோக்கி: ஆண்டவரே, எனக்குத் தாகமுண்டாகாமலும், நான் இங்கே மொண்டுகொள்ள வராமலுமிருக்கும்படி அந்தத் தண்ணீரை எனக்குத் தரவேண்டும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ளை நோக்கி: நீ போய், உன் புருஷனை இங்கே அழைத்துக் கொண்டுவா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ந்த ஸ்திரீ எனக்குப்புருஷன் இல்லை என்றாள். இயேசு அவளை நோக்கி: எனக்குப் புருஷன் இல்லையென்று நீ சொன்னது சரி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 இதை உள்ளபடி சொன்னாய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ப்படியெனில், ஐந்து புருஷர் உனக்கிருந்தார்கள், இப்பொழுது உனக்கிருக்கிறவன் உனக்குப் புருஷனல்ல, இதை உள்ளபடி சொன்னாய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 ஸ்திரீ அவரை நோக்கி: ஆண்டவரே, நீர் தீர்க்கதரிசி என்று காண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 தொழுதுகொள்ளவேண்டும் என்கிறீர்களே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பிதாக்கள் இந்த மலையிலே தொழுதுகொண்டு வந்தார்கள்; நீங்கள் எருசலேமிலிருக்கிற ஸ்தலத்திலே தொழுதுகொள்ளவேண்டும் என்கிறீர்களே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 எங்கும் பிதாவைத் தொழுதுகொள்ளுங்காலம் வர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யேசு: ஸ்திரீயே, நான் சொல்லுகிறதை நம்பு. நீங்கள் இந்த மலையிலும் எருசலேமிலும் மாத்திரமல்ல, எங்கும் பிதாவைத் தொழுதுகொள்ளுங்காலம் வர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 ஏனென்றால் இரட்சிப்பு யூதர்கள் வழியாய்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அறியாததைத் தொழுதுகொள்ளுகிறீர்கள்; நாங்கள் அறிந்திருக்கிறதைத் தொழுதுகொள்ளுகிறோம்; ஏனென்றால் இரட்சிப்பு யூதர்கள் வழியாய் வர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 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 விரும்ப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ண்மையாய்த் தொழுதுகொள்ளுகிறவர்கள் பிதாவை ஆவியோடும் உண்மையோடும் தொழுதுகொள்ளுங்காலம் வரும், அது இப்பொழுதே வந்திருக்கிறது; தம்மைத் தொழுதுகொள்ளுகிறவர்கள் இப்படிப்பட்டவர்களாயிருக்கும்படி பிதாவானவர் விரும்ப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ஆவியாயிருக்கிறார், அவரைத் தொழுதுகொள்ளுகிறவர்கள் ஆவியோடும் உண்மையோடும் அவரைத் தொழுதுகொள்ளவேண்ட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 எல்லாவற்றையும் நமக்கு அறிவிப்பார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ஸ்திரீ அவரை நோக்கி: கிறிஸ்து என்னப்படுகிற மேசியா வருகிறார் என்று அறிவேன், அவர் வரும்போது எல்லாவற்றையும் நமக்கு அறிவிப்பார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இயேசு: உன்னுடனே பேசுகிற நானே அவ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 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 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்தருணத்தில் அவருடைய சீஷர்கள் வந்து, அவர் ஸ்திரீயுடனே பேசுகிறதைப்பற்றி ஆச்சரியப்பட்டார்கள். ஆகிலும் என்ன தேடுகிறீரென்றாவது, ஏன் அவளுடனே பேசுகிறீரென்றாவது, ஒருவனும் கேட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ந்த ஸ்திரீ, தன் குடத்தை வைத்துவிட்டு, ஊருக்குள்ளேபோய், ஜனங்களை நோக்கி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செய்த எல்லாவற்றையும் ஒரு மனுஷன் எனக்குச் சொன்னார்; அவரை வந்து பாருங்கள்; அவர் கிறிஸ்துதானோ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்கள் ஊரிலிருந்து புறப்பட்டு அவரிடத்தில் 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 நடக்கையில் சீஷர்கள் அவரை நோக்கி: ரபீ, போஜனம்பண்ணும் என்று வேண்டிக்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புசிப்பதற்கு நீங்கள் அறியாத ஒரு போஜனம் எனக்கு உண்டு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ீஷர்கள் ஒருவரையொருவர் பார்த்து: யாராவது அவருக்குப் போஜனம் கொண்டுவந்திருப்பானோ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 என்னுடைய போஜனம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ை நோக்கி: நான் என்னை அனுப்பினவருடைய சித்தத்தின்படி செய்து அவருடைய கிரியையை முடிப்பதே என்னுடைய போஜனமாயி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 வயல்நிலங்கள் இப்பொழுதே அறுப்புக்கு விளைந்திருக்கிறதென்று உங்கள் கண்களை ஏறெடுத்துப்பாருங்கள் என்று நான் உங்களுக்குச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 வயல்நிலங்கள் இப்பொழுதே அறுப்புக்கு விளைந்திருக்கிறதென்று உங்கள் கண்களை ஏறெடுத்துப்பாருங்கள் என்று நான் உங்களுக்குச் சொல்ல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றுப்புக்காலம் வருகிறதற்கு இன்னும் நாலுமாதம் செல்லும் என்று நீங்கள் சொல்லுகிறதில்லையா? இதோ, வயல்நிலங்கள் இப்பொழுதே அறுப்புக்கு விளைந்திருக்கிறதென்று உங்கள் கண்களை ஏறெடுத்துப்பாருங்கள் என்று நான் உங்களுக்குச் சொல்ல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 வாங்கி, நித்திய ஜீவனுக்காகப் பலனைச் சேர்த்துக்கொள்ளுகி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ிதைக்கிறவனும் அறுக்கிறவனுமாகிய இருவரும் ஒருமித்துச் சந்தோஷப்படத்தக்கதாக, அறுக்கிறவன் கூலியை வாங்கி, நித்திய ஜீவனுக்காகப் பலனைச் சேர்த்துக்கொள்ளுகி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ிதைக்கிறவன் ஒருவன் அறுக்கிறவன் ஒருவன் என்கிற மெய்யான வழக்கச்சொல் இதினாலே விளங்கு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 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பிரயரசப்பட்டுப் பயிரிடாததை அறுக்க நான் உங்களை அனுப்பினேன், மற்றவர்கள் பிரயாசப்பட்டார்கள், அவர்களுடைய பிரயாசத்தின் பலனை நீங்கள் பெற்றீர்க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 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செய்த எல்லாவற்றையும் எனக்குச் சொன்னார் என்று சாட்சி சொன்ன அந்த ஸ்திரீயினுடைய வார்த்தையினிமித்தம் அந்த ஊரிலுள்ள சமாரியரில் அநேகர் அவர்மேல் விசுவாசமுள்ளவர்களா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மாரியர் அவரிடத்தில் வந்து, தங்களிடத்தில் தங்கவேண்டுமென்று அவரை வேண்டிக்கொண்டார்கள்; அவர் இரண்டுநாள் அங்கே தங்கி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ுடைய உபதேசத்தினிமித்தம் இன்னும் அநேகம்பேர் விசுவாசி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 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 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ஸ்திரீயை நோக்கி: உன் சொல்லினிமித்தம் அல்ல, அவருடைய உபதேசத்தை நாங்களே கேட்டு, அவர் மெய்யாய்க் கிறிஸ்துவாகிய உலகரட்சகர் என்று அறிந்து விசுவாசிக்கிறோம் என்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ரண்டுநாளைக்குப்பின்பு அவர் அவ்விடம்விட்டுப் புறப்பட்டு, கலிலேயாவுக்குப் போ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தீர்க்கதரிசிக்குத் தன் சொந்த ஊரிலே கனமில்லையென்று இயேசு தாமே சொல்லியிருந்த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 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கலிலேயாவில் வந்தபோது, எருசலேமில் பண்டிகையிலே அவர் செய்த எல்லாவற்றையும் பார்த்திருந்த கலிலேயர் அவரை ஏற்றுக்கொண்டார்கள். அவர்களும் பண்டிகைக்குப் போய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 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, இயேசு தாம் தண்ணீரைத் திராட்சரசமாக்கின கலிலேயாவிலுள்ள கானா ஊருக்கு மறுபடியும் வந்தார்; அப்பொழுது கப்பர்நகூமிலே ராஜாவின் மனுஷரில் ஒருவனுடைய குமாரன் வியாதியாயிரு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 போய், தன் மகன் மரண அவஸ்தையாயிருந்தபடியினாலே, அவனைக் குணமாக்கும்படிக்கு வரவேண்டுமென்று அவரை வேண்டிக்கொண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யூதேயாவிலிருந்து கலிலேயாவுக்கு வந்தாரென்று அந்த மனுஷன் கேள்விப்பட்டபோது, அவரிடத்திற்குப் போய், தன் மகன் மரண அவஸ்தையாயிருந்தபடியினாலே, அவனைக் குணமாக்கும்படிக்கு வரவேண்டுமென்று அவரை வேண்டிக்கொண்ட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இயேசு அவனை நோக்கி: நீங்கள் அடையாளங்களையும் அற்புதங்களையும் காணாவிட்டால் விசுவாசிக்கமாட்டீர்கள் என்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ராஜாவின் மனுஷன்: ஆண்டவரே, என் பிள்ளை சாகிறதற்குமுன்னே வரவேண்டும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 வார்த்தையை நம்பிப் போ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ை நோக்கி: நீ போகலாம், உன் குமாரன் பிழைத்திருக்கிறான் என்றார். அந்த மனுஷன், இயேசு சொன்ன வார்த்தையை நம்பிப் போ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போகையில், அவனுடைய ஊழியக்காரர் அவனுக்கு எதிர்கொண்டுவந்து, உம்முடைய குமாரன் பிழைத்திருக்கிறான் என்று அறிவி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 அவர்கள்: நேற்று ஏழாமணிநேரத்தில் ஜுரம் அவனை விட்டது என்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: எந்த மணிநேரத்தில் அவனுக்குக் குணமுண்டாயிற்று என்று அவர்களிடத்தில் விசாரித்தான். அவர்கள்: நேற்று ஏழாமணிநேரத்தில் ஜுரம் அவனை விட்டது என்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 அவனும் அவன் வீட்டாரனைவரும் விசுவாசித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குமாரன் பிழைத்திருக்கிறான் என்று இயேசு தன்னுடனே சொன்ன மணிநேரம் அதுவே என்று தகப்பன் அறிந்து, அவனும் அவன் வீட்டாரனைவரும் விசுவாசி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யேசு யூதேயாவிலிருந்து கலிலேயாவுக்குத் திரும்பிவந்தபின்பு, இது அவர் செய்த இரண்டாம் அற்புத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ોશીઓએ સાંભળ્યું કે ઈસુ યોહાન કરતાં વધારે લોકોને તેના શિષ્યો બનાવીને બાપ્તિસ્મ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પણ ખરેખર ઈસુ પોતે લોકોને બાપ્તિસ્મા આપતો નહોતો. તેના શિષ્યો લોકોને તેના માટે બાપ્તિસ્મા આપ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) ઈસુએ જાણ્યું કે ફરોશીઓએ તેના વિષે સાંભ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ઈસુ યહૂદિયા છોડીને ફરી પાછો ગાલીલ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ગાલીલના રસ્તામાં ઈસુને સમરૂનના વિસ્તારમાં થઈન જવું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ઈસુ સમરૂનમાં સૂખાર નામના શહેરમાં આવ્યો. આ શહેર એક ખેતર નજીક હતું, જે યાકૂબે તેના દીકરા યૂસફ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ં યાકૂબનો કૂવો હતો. ઈસુ તેની લાંબી યાત્રાથી થાક્યો હતો. તેથી ઈસુ કૂવાની બાજુમાં બેઠો. તે વેળ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ગભગ બપોર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ક સમરૂની સ્ત્રી પાણી મેળવવા માટે તે કૂવાની નજીક આવી. ઈસુએ તેણીને કહ્યું, “કૃપા કરીને મને પી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થોડું પાણી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ઈસુના શિષ્યો ખાવાનું ખરીદવા માટે ગામમાં ગયા હતા ત્યારે આ બન્ય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સમરૂની સ્ત્રીએ ઉત્તર આપ્યો, “મને નવાઈ લાગે છે કે તું મારી પાસે પીવાનું પાણી માગે છે! તુ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 છે અને હું એક સમરૂની સ્ત્રી છું!” (યહૂદિઓ સમરૂનીઓ જોડે સંબંધ રાખતા નથ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એ ઉત્તર આપ્યો, “દેવ જે દાન આપે છે તે વિષે તું જાણતી નથી અને તારી પાસે પાણી માંગનાર હું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તે પણ તું જાણતી નથી. જો તું આ દાન જાણતી હોત તો તું માગત અને મેં તને જીવતું પાણી આપ્યું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સ્ત્રીએ કહ્યું, “પ્રભુ, તું તે જીવતું પાણી ક્યાંથી મેળવીશ? તે કૂવો ઘણો ઊંડો છે. અને ત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 કાઢવાનું કંઈ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ું અમારા પિતા (પૂર્વજ) યાકૂબ કરતાં મોટો છે? યાકૂબે અમને આ કૂવો આપ્યો. તેણે પોતે તેમાંથી પ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ધું. તેના દીકરાઓ અને તેનાં બધાં પશુઓએ આ કૂવામાંથી પાણી પીઘ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ુએ ઉત્તર આપ્યો, “પ્રત્યેક વ્યક્તિ જે આ પાણી પીએ છે તે ફરીથી તરસ્ય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જે વ્યક્તિ, હું આપું તે પાણી પીએ છે તે ફરીથી કદાપિ તરસ્યો થતો નથી. પણ જે પાણી હું તેને આપ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ાણી તે વ્યક્તિમાં વહેતા પાણીનો ઝરો થશે. તે પાણી તે વ્યક્તિમાં અનંતજીવન સુધી ઝર્યા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સ્ત્રીએ ઈસુને કહ્યું, “પ્રભુ, મને એ પાણી આપ. પછી હું કદાપિ ફરીથી તરસી થઈશ નહિ. અને માર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 મેળવવા પાછા અહીં આવવું પડ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એ તેને કહ્યું, “જા તારા પતિને બોલાવી લાવ અને પછી પાછી અહીં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્ત્રીએ ઉત્તર આપ્યો, “પણ મારે પતિ નથી.”ઈસુએ તેને કહ્યું, “તેં બરાબર કહ્યું છે કે તારે પતિ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ખરેખર તારે પાંચ પતિઓ હતા. પણ તું હમણાં જે માણસ સાથે રહે છે તે તારો પતિ નથી. તેં મને સાચું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સ્ત્રીએ કહ્યું, “પ્રભુ, હું જોઈ શકું છું કે તું એક પ્રબોધ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મારા પિતૃઓ આ પહાડ પર ભજન કરતા હતા. પણ તમે યહૂદિઓ કહો છો કે યરૂશાલેમ એ તે જ જગ્યા છે જ્યાં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જન કરવું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કહ્યું, “બાઈ, મારું માન! હવે એવો સમય આવે છે જ્યારે તમે આ પહાડ પર અથવા યરૂશાલેમમાં પિ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દેવ) નું ભજન નહિ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સમરૂનીઓ, તમે જે જાણતા નથી તેને ભજો છો. અમે યહૂદિઓ જેને જાણીએ છીએ તેને ભજીએ છીએ, યહૂદિઓ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્ધાર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વે તે સમય આવે છે જ્યારે સાચા ભજનારાઓ આત્માથી તથા સત્યતાથી પિતાને ભજશે. હવે તે સમય અહીં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પ્રકારના લોકો તેના ભજનારા થાય તેમ પિતા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ેવ આત્મા છે. તેથી જે લોકો દેવને ભજે છે તેઓએ આત્માથી તથા સત્યતાથી તેનું ભજન કરવું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સ્ત્રીએ કહ્યું, “હું જાણું છું કે મસીહ આવે છે.” (મસીહ જે ખ્રિસ્ત કહેવાય છે તે) “જ્યારે મસી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ત્યારે તે આપણને બધું સમજ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ઈસુએ કહ્યું, “જે વ્યક્તિ હમણાં તારી સાથે વાત કરે છે. હું તે મસીહ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સમયે ઈસુના શિષ્યો ગામમાંથી પાછા આવ્યા. તેઓ અજાયબી પામ્યા હતા કારણ કે તેઓએ ઈસુને તે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વાત કરતો જોયો. પણ તેઓમાંના કોઈએ પૂછયું નહિ, “તારે શું જોઈએ છે?” અથવા તું શા માટે તેની સાથે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તે સ્ત્રી તેની પાણીની ગાગર ત્યાં મૂકીને ગામમાં પાછી ફરી. તેણે ગામમાં જઈને લોક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એક માણસે મેં જે કંઈ કર્યુ હતું તે બધું મને કહ્યું, આવો, તેને જુઓ, તે જ ખ્રિસ્ત હોવો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તે લોકોએ તે ગામ છોડ્યું અને ઈસુને જોવ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્યારે તે સ્ત્રી ગામમાં હતી. ઈસુના શિષ્યો તેને વિનંતી કરતા હતા, “રાબ્બી જમ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ણ ઈસુએ ઉત્તર આપ્યો, “મારી પાસે ખાવા ખોરાક છે પણ તમે તેના વિષે જાણ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થી શિષ્યોએ પોતાની જાતને પૂછયું, “શું કોઈ ઈસુ માટે કંઈ ખાવાનું લાવ્યા હ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કહ્યું, “જેણે મને મોકલ્યો છે, તેની ઈચ્છા પૂરી કરવી, અને તેનું કામ પૂર્ણ કરવું, એ મારું અન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્યારે વાવો છો ત્યારે તમે વારંવાર હંમેશા કહો છો, “અનાજના દાણા ભેગા કરતાં પહેલા ચાર મહિના ર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વાની છે. પણ હું તમને કહું છું, તમારી આંખો ખોલો, લોકો તરફ જુઓ, તેઓ હવે પાક માટે તૈયાર ખેતરો જેવ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છતાં પણ, હમણા તે વ્યક્તિ પાકની કાપણી કરે છે તેને ચુકવણી પણ કરવામાં આવેલ છે. તે અનંતજીવન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કને ભેગો કરે છે. તેથી જે વ્યક્તિ વાવે છે તે કાપણી કરનાર વ્યક્તિ સાથે સુખી થઈ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 સાચું છે જે આપણે કહીએ છીએ, ‘એક વ્યક્તિ વાવે છે, પણ બીજી એક વ્યક્તિ પાકની કાપણી કર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ેં તમને પાકની કાપણી કરવા મોકલ્યા છે. જેને માટે તમે કામ કર્યુ નથી. બીજા લોકોએ કામ કર્યુ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ં કામમાંથી ફળ મેળવ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 ગામના ઘણા સમરૂની લોકોએ ઈસુમાં વિશ્વાસ કર્યો. તે સ્ત્રીએ ઈસુ વિષે તેઓને જે કહ્યું તેને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વિશ્વાસ કર્યો. તેણીએ તેઓને કહ્યું, “તેણે (ઈસુએ) જે બધું મેં કર્યું, તે મને કહ્યું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 સમરૂનીઓ ઈસુ પાસે ગયા. તેઓએ ઈસુને તેઓની સાથે રહેવા વિનંતી કરી. તેથી ઈસુ ત્યાં બે દિવસ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એ જે વાતો કહીં, તેને કારણે ઘણા વધારે લોકોએ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 લોકોએ તે સ્ત્રીને કહ્યું, “તેં અમને જે કહ્યું તેને કારણે પ્રથમ અમે ઈસુમાં વિશ્વાસ કર્યો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અમે વિશ્વાસ કર્યો કારણ કે અમે અમારી જાતે તેને સાંભળ્યો. હવે અમે જાણ્યું કે તે નિશ્ચય એ જ છ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તનો ઉદ્ધારક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બે દિવસો પછી ઈસુ તે સ્થળ છોડીને ગાલીલ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(ઈસુએ અગાઉ કહ્યું હતું કે પ્રબોધકનું તેના પોતાના ગામમાં માન નથી હોત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જ્યારે ઈસુ ગાલીલમાં આવી પહોંચ્યો. ત્યાંના લોકોએ તેનું સ્વાગત કર્યુ. આ લોકોએ યરૂશાલેમમાં પાસ્ખ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 વખતે ઈસુએ જે બધું કર્યુ તે જોયું હતું. આ લોકો પણ તે પર્વમાં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 ફરીથી ગાલીલમાં કાના ગામની મુલાકાતે ગયો. કાના એ છે જ્યાં ઈસુએ પાણીમાંથી દ્રાક્ષારસ બન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રાજાના અધિકારીઓમાંનો એક મહત્વનો અધિકારી કફરનહૂમ શહેરમાં રહેતો હતો. આ માણસનો દીકરો માંદ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 માણસે સાંભળ્યું કે ઈસુ યહૂદિયાથી હવે ગાલીલ આવ્યો હતો. તેથી તે માણસ કાનામાં ઈસુ પાસે ગયો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કફર-નહૂમ આવીને તેના દીકરાને સાજો કરવા વિનંતી કરી. તેનો દીકરો મરવાની અણી પ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ઈસુએ તેને કહ્યું, “તમે લોકો ચમત્કારો અને અદભૂત કાર્યો જોયા વગર વિશ્વાસ કરવાન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રાજાના અધિકારીએ કહ્યું, “પ્રભુ, મારો નાનો દીકરો મરી જાય, તે પહેલા મારે ઘેર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એ ઉત્તર આપ્યો, “જા તારો દીકરો જીવશે.” તે માણસે ઈસુએ જે તેને કહ્યું તેમાં વિશ્વાસ કર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ઘરે જતાં રસ્તામાં તે માણસના સેવકો આવ્યા અને તેને મળ્યા. તેઓએ તેને કહ્યું, “તારો દીકરો સાજ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તે માણસે પૂછયું, “કયા સમયે મારો દીકરો સાજો થયો?”તે નોકરોએ ઉત્તર આપ્યો, “જ્યારે તેનો તાવ જ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ત્યારે ગઈકાલે લગભગ બપોરે એક વાગ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પિતાએ જાણ્યું કે ઈસુએ કહ્યું હતું કે, “તારો દીકરો જીવશે.” તે સમય પણ બપોરને એક વાગ્યાનો હતો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ણસે અને તેના ઘરના બધા લોકોએ ઈસુમાં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યહૂદિયાથી ગાલીલ આવ્યા પછી ઈસુએ કરેલો તે બીજો ચમત્ક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2026-10-20T00:41:56Z</dcterms:created>
  <dcterms:modified xsi:type="dcterms:W3CDTF">2026-10-20T00:41:56Z</dcterms:modified>
  <dc:title>યોહાન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